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6" r:id="rId1"/>
  </p:sldMasterIdLst>
  <p:notesMasterIdLst>
    <p:notesMasterId r:id="rId25"/>
  </p:notesMasterIdLst>
  <p:sldIdLst>
    <p:sldId id="340" r:id="rId2"/>
    <p:sldId id="368" r:id="rId3"/>
    <p:sldId id="386" r:id="rId4"/>
    <p:sldId id="370" r:id="rId5"/>
    <p:sldId id="372" r:id="rId6"/>
    <p:sldId id="371" r:id="rId7"/>
    <p:sldId id="389" r:id="rId8"/>
    <p:sldId id="390" r:id="rId9"/>
    <p:sldId id="391" r:id="rId10"/>
    <p:sldId id="387" r:id="rId11"/>
    <p:sldId id="376" r:id="rId12"/>
    <p:sldId id="379" r:id="rId13"/>
    <p:sldId id="380" r:id="rId14"/>
    <p:sldId id="378" r:id="rId15"/>
    <p:sldId id="377" r:id="rId16"/>
    <p:sldId id="381" r:id="rId17"/>
    <p:sldId id="382" r:id="rId18"/>
    <p:sldId id="383" r:id="rId19"/>
    <p:sldId id="264" r:id="rId20"/>
    <p:sldId id="384" r:id="rId21"/>
    <p:sldId id="385" r:id="rId22"/>
    <p:sldId id="388" r:id="rId23"/>
    <p:sldId id="265" r:id="rId24"/>
  </p:sldIdLst>
  <p:sldSz cx="12192000" cy="6858000"/>
  <p:notesSz cx="6858000" cy="9144000"/>
  <p:embeddedFontLst>
    <p:embeddedFont>
      <p:font typeface="Bell MT" panose="02020503060305020303" pitchFamily="18" charset="0"/>
      <p:regular r:id="rId26"/>
      <p:bold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Edwardian Script ITC" panose="030303020407070D0804" pitchFamily="66" charset="0"/>
      <p:regular r:id="rId35"/>
    </p:embeddedFont>
    <p:embeddedFont>
      <p:font typeface="Montserrat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i matteo" initials="rm" lastIdx="2" clrIdx="0">
    <p:extLst>
      <p:ext uri="{19B8F6BF-5375-455C-9EA6-DF929625EA0E}">
        <p15:presenceInfo xmlns:p15="http://schemas.microsoft.com/office/powerpoint/2012/main" userId="S::m.riccardi@almaviva.it::7af25317-4f86-437a-9b0e-e63164be6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CF8"/>
    <a:srgbClr val="773EA5"/>
    <a:srgbClr val="67217A"/>
    <a:srgbClr val="6903F1"/>
    <a:srgbClr val="5304F0"/>
    <a:srgbClr val="9C04F0"/>
    <a:srgbClr val="9716DE"/>
    <a:srgbClr val="2993CA"/>
    <a:srgbClr val="FFFFF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285" autoAdjust="0"/>
  </p:normalViewPr>
  <p:slideViewPr>
    <p:cSldViewPr snapToGrid="0">
      <p:cViewPr varScale="1">
        <p:scale>
          <a:sx n="83" d="100"/>
          <a:sy n="83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43E4D-3C64-4C5E-A290-B8C6CEB77E2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461EFD8-C2BA-4C4C-86E2-FA0164782100}">
      <dgm:prSet phldrT="[Testo]"/>
      <dgm:spPr/>
      <dgm:t>
        <a:bodyPr/>
        <a:lstStyle/>
        <a:p>
          <a:r>
            <a:rPr lang="it-IT" dirty="0"/>
            <a:t>Hosting</a:t>
          </a:r>
        </a:p>
      </dgm:t>
    </dgm:pt>
    <dgm:pt modelId="{33CC6671-E379-4045-B862-DF1CB0BD2A84}" type="parTrans" cxnId="{526626B3-46E4-4125-8045-9AA642D2291E}">
      <dgm:prSet/>
      <dgm:spPr/>
      <dgm:t>
        <a:bodyPr/>
        <a:lstStyle/>
        <a:p>
          <a:endParaRPr lang="it-IT"/>
        </a:p>
      </dgm:t>
    </dgm:pt>
    <dgm:pt modelId="{F928FD3A-1A62-4846-8EB2-E18529ED498C}" type="sibTrans" cxnId="{526626B3-46E4-4125-8045-9AA642D2291E}">
      <dgm:prSet/>
      <dgm:spPr/>
      <dgm:t>
        <a:bodyPr/>
        <a:lstStyle/>
        <a:p>
          <a:endParaRPr lang="it-IT"/>
        </a:p>
      </dgm:t>
    </dgm:pt>
    <dgm:pt modelId="{07CF3361-4CE7-4369-BBA4-4C06EF23A781}">
      <dgm:prSet phldrT="[Testo]"/>
      <dgm:spPr/>
      <dgm:t>
        <a:bodyPr/>
        <a:lstStyle/>
        <a:p>
          <a:r>
            <a:rPr lang="it-IT" dirty="0"/>
            <a:t>Routing</a:t>
          </a:r>
        </a:p>
      </dgm:t>
    </dgm:pt>
    <dgm:pt modelId="{0ED23D14-1CA7-4B8B-A811-BF41B0A18032}" type="parTrans" cxnId="{CC73C711-119F-41E0-B0DB-712E10376CD4}">
      <dgm:prSet/>
      <dgm:spPr/>
      <dgm:t>
        <a:bodyPr/>
        <a:lstStyle/>
        <a:p>
          <a:endParaRPr lang="it-IT"/>
        </a:p>
      </dgm:t>
    </dgm:pt>
    <dgm:pt modelId="{263C1CEB-A5AF-4CE3-A9F4-79AA7A9F6CFC}" type="sibTrans" cxnId="{CC73C711-119F-41E0-B0DB-712E10376CD4}">
      <dgm:prSet/>
      <dgm:spPr/>
      <dgm:t>
        <a:bodyPr/>
        <a:lstStyle/>
        <a:p>
          <a:endParaRPr lang="it-IT"/>
        </a:p>
      </dgm:t>
    </dgm:pt>
    <dgm:pt modelId="{D6F4F9A6-A9E7-4F6E-B28F-9EDAF1D8E9A6}">
      <dgm:prSet phldrT="[Testo]"/>
      <dgm:spPr/>
      <dgm:t>
        <a:bodyPr/>
        <a:lstStyle/>
        <a:p>
          <a:r>
            <a:rPr lang="it-IT" dirty="0"/>
            <a:t>Data </a:t>
          </a:r>
          <a:r>
            <a:rPr lang="it-IT" dirty="0" err="1"/>
            <a:t>binding</a:t>
          </a:r>
          <a:endParaRPr lang="it-IT" dirty="0"/>
        </a:p>
      </dgm:t>
    </dgm:pt>
    <dgm:pt modelId="{4A120B1F-2A07-45C5-8326-71C7BA3B27B8}" type="parTrans" cxnId="{7F5861AB-1E9A-4E6F-B707-DD1945FB5E68}">
      <dgm:prSet/>
      <dgm:spPr/>
      <dgm:t>
        <a:bodyPr/>
        <a:lstStyle/>
        <a:p>
          <a:endParaRPr lang="it-IT"/>
        </a:p>
      </dgm:t>
    </dgm:pt>
    <dgm:pt modelId="{AF6B7A01-E0C3-420D-B0A6-23A1C86D949A}" type="sibTrans" cxnId="{7F5861AB-1E9A-4E6F-B707-DD1945FB5E68}">
      <dgm:prSet/>
      <dgm:spPr/>
      <dgm:t>
        <a:bodyPr/>
        <a:lstStyle/>
        <a:p>
          <a:endParaRPr lang="it-IT"/>
        </a:p>
      </dgm:t>
    </dgm:pt>
    <dgm:pt modelId="{B0B7AFEC-A32F-4737-8266-43238B0EED11}">
      <dgm:prSet phldrT="[Testo]"/>
      <dgm:spPr/>
      <dgm:t>
        <a:bodyPr/>
        <a:lstStyle/>
        <a:p>
          <a:r>
            <a:rPr lang="it-IT" dirty="0"/>
            <a:t>Events </a:t>
          </a:r>
          <a:r>
            <a:rPr lang="it-IT" dirty="0" err="1"/>
            <a:t>handling</a:t>
          </a:r>
          <a:endParaRPr lang="it-IT" dirty="0"/>
        </a:p>
      </dgm:t>
    </dgm:pt>
    <dgm:pt modelId="{752A9333-62EA-4742-A272-9DDA0C2352A6}" type="parTrans" cxnId="{EA99693A-EF69-4A62-B5AF-6103DD6DE159}">
      <dgm:prSet/>
      <dgm:spPr/>
      <dgm:t>
        <a:bodyPr/>
        <a:lstStyle/>
        <a:p>
          <a:endParaRPr lang="it-IT"/>
        </a:p>
      </dgm:t>
    </dgm:pt>
    <dgm:pt modelId="{649851A2-7537-469A-9880-F2FCA77A4CDD}" type="sibTrans" cxnId="{EA99693A-EF69-4A62-B5AF-6103DD6DE159}">
      <dgm:prSet/>
      <dgm:spPr/>
      <dgm:t>
        <a:bodyPr/>
        <a:lstStyle/>
        <a:p>
          <a:endParaRPr lang="it-IT"/>
        </a:p>
      </dgm:t>
    </dgm:pt>
    <dgm:pt modelId="{C36317A1-66E0-4645-B5F7-55994BE3FBBA}">
      <dgm:prSet phldrT="[Testo]"/>
      <dgm:spPr/>
      <dgm:t>
        <a:bodyPr/>
        <a:lstStyle/>
        <a:p>
          <a:r>
            <a:rPr lang="it-IT" dirty="0" err="1"/>
            <a:t>Lifecicle</a:t>
          </a:r>
          <a:r>
            <a:rPr lang="it-IT" dirty="0"/>
            <a:t> </a:t>
          </a:r>
          <a:r>
            <a:rPr lang="it-IT" dirty="0" err="1"/>
            <a:t>method</a:t>
          </a:r>
          <a:endParaRPr lang="it-IT" dirty="0"/>
        </a:p>
      </dgm:t>
    </dgm:pt>
    <dgm:pt modelId="{C47B2098-283A-43AC-83C8-485C2B1AF68B}" type="parTrans" cxnId="{4F7A9F1A-504A-4DAA-8FA5-17433CDEDD0B}">
      <dgm:prSet/>
      <dgm:spPr/>
      <dgm:t>
        <a:bodyPr/>
        <a:lstStyle/>
        <a:p>
          <a:endParaRPr lang="it-IT"/>
        </a:p>
      </dgm:t>
    </dgm:pt>
    <dgm:pt modelId="{9BB9887C-3D9C-4D78-B2B0-BF43C93A813A}" type="sibTrans" cxnId="{4F7A9F1A-504A-4DAA-8FA5-17433CDEDD0B}">
      <dgm:prSet/>
      <dgm:spPr/>
      <dgm:t>
        <a:bodyPr/>
        <a:lstStyle/>
        <a:p>
          <a:endParaRPr lang="it-IT"/>
        </a:p>
      </dgm:t>
    </dgm:pt>
    <dgm:pt modelId="{5CDCDB23-DF58-4F2E-99F2-C221F774D040}" type="pres">
      <dgm:prSet presAssocID="{45743E4D-3C64-4C5E-A290-B8C6CEB77E27}" presName="Name0" presStyleCnt="0">
        <dgm:presLayoutVars>
          <dgm:chMax val="7"/>
          <dgm:chPref val="5"/>
        </dgm:presLayoutVars>
      </dgm:prSet>
      <dgm:spPr/>
    </dgm:pt>
    <dgm:pt modelId="{77A8D73D-7F51-4C17-8022-3FBA23CD4407}" type="pres">
      <dgm:prSet presAssocID="{45743E4D-3C64-4C5E-A290-B8C6CEB77E27}" presName="arrowNode" presStyleLbl="node1" presStyleIdx="0" presStyleCnt="1"/>
      <dgm:spPr/>
    </dgm:pt>
    <dgm:pt modelId="{5DEC955E-241E-421E-B7B7-D3539092B870}" type="pres">
      <dgm:prSet presAssocID="{7461EFD8-C2BA-4C4C-86E2-FA0164782100}" presName="txNode1" presStyleLbl="revTx" presStyleIdx="0" presStyleCnt="5">
        <dgm:presLayoutVars>
          <dgm:bulletEnabled val="1"/>
        </dgm:presLayoutVars>
      </dgm:prSet>
      <dgm:spPr/>
    </dgm:pt>
    <dgm:pt modelId="{E6E7A20B-AF13-4251-A760-08F874DB98D1}" type="pres">
      <dgm:prSet presAssocID="{07CF3361-4CE7-4369-BBA4-4C06EF23A781}" presName="txNode2" presStyleLbl="revTx" presStyleIdx="1" presStyleCnt="5">
        <dgm:presLayoutVars>
          <dgm:bulletEnabled val="1"/>
        </dgm:presLayoutVars>
      </dgm:prSet>
      <dgm:spPr/>
    </dgm:pt>
    <dgm:pt modelId="{45394A65-69D6-4538-A062-1E4F2ADBE209}" type="pres">
      <dgm:prSet presAssocID="{263C1CEB-A5AF-4CE3-A9F4-79AA7A9F6CFC}" presName="dotNode2" presStyleCnt="0"/>
      <dgm:spPr/>
    </dgm:pt>
    <dgm:pt modelId="{EC097EF8-B928-48C7-806D-FABD9A3137DB}" type="pres">
      <dgm:prSet presAssocID="{263C1CEB-A5AF-4CE3-A9F4-79AA7A9F6CFC}" presName="dotRepeatNode" presStyleLbl="fgShp" presStyleIdx="0" presStyleCnt="3"/>
      <dgm:spPr/>
    </dgm:pt>
    <dgm:pt modelId="{B13E8E40-8401-4FF0-B522-C799325B2209}" type="pres">
      <dgm:prSet presAssocID="{D6F4F9A6-A9E7-4F6E-B28F-9EDAF1D8E9A6}" presName="txNode3" presStyleLbl="revTx" presStyleIdx="2" presStyleCnt="5">
        <dgm:presLayoutVars>
          <dgm:bulletEnabled val="1"/>
        </dgm:presLayoutVars>
      </dgm:prSet>
      <dgm:spPr/>
    </dgm:pt>
    <dgm:pt modelId="{06DB09BB-B207-4CF6-9D32-8AD0EFB2F358}" type="pres">
      <dgm:prSet presAssocID="{AF6B7A01-E0C3-420D-B0A6-23A1C86D949A}" presName="dotNode3" presStyleCnt="0"/>
      <dgm:spPr/>
    </dgm:pt>
    <dgm:pt modelId="{48BE5B9B-873A-4331-B064-746A350BC685}" type="pres">
      <dgm:prSet presAssocID="{AF6B7A01-E0C3-420D-B0A6-23A1C86D949A}" presName="dotRepeatNode" presStyleLbl="fgShp" presStyleIdx="1" presStyleCnt="3"/>
      <dgm:spPr/>
    </dgm:pt>
    <dgm:pt modelId="{FDA72A11-70F1-4F36-9009-4685725B4FED}" type="pres">
      <dgm:prSet presAssocID="{B0B7AFEC-A32F-4737-8266-43238B0EED11}" presName="txNode4" presStyleLbl="revTx" presStyleIdx="3" presStyleCnt="5" custScaleX="187392" custLinFactNeighborX="46987" custLinFactNeighborY="15019">
        <dgm:presLayoutVars>
          <dgm:bulletEnabled val="1"/>
        </dgm:presLayoutVars>
      </dgm:prSet>
      <dgm:spPr/>
    </dgm:pt>
    <dgm:pt modelId="{642E9101-06B9-4351-840A-6A3B13D7086E}" type="pres">
      <dgm:prSet presAssocID="{649851A2-7537-469A-9880-F2FCA77A4CDD}" presName="dotNode4" presStyleCnt="0"/>
      <dgm:spPr/>
    </dgm:pt>
    <dgm:pt modelId="{90F630D5-AD90-4BE6-B5BC-16CB39700D33}" type="pres">
      <dgm:prSet presAssocID="{649851A2-7537-469A-9880-F2FCA77A4CDD}" presName="dotRepeatNode" presStyleLbl="fgShp" presStyleIdx="2" presStyleCnt="3"/>
      <dgm:spPr/>
    </dgm:pt>
    <dgm:pt modelId="{AD302EE6-3400-4873-B896-D7EDEBBE279A}" type="pres">
      <dgm:prSet presAssocID="{C36317A1-66E0-4645-B5F7-55994BE3FBBA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CC73C711-119F-41E0-B0DB-712E10376CD4}" srcId="{45743E4D-3C64-4C5E-A290-B8C6CEB77E27}" destId="{07CF3361-4CE7-4369-BBA4-4C06EF23A781}" srcOrd="1" destOrd="0" parTransId="{0ED23D14-1CA7-4B8B-A811-BF41B0A18032}" sibTransId="{263C1CEB-A5AF-4CE3-A9F4-79AA7A9F6CFC}"/>
    <dgm:cxn modelId="{4F7A9F1A-504A-4DAA-8FA5-17433CDEDD0B}" srcId="{45743E4D-3C64-4C5E-A290-B8C6CEB77E27}" destId="{C36317A1-66E0-4645-B5F7-55994BE3FBBA}" srcOrd="4" destOrd="0" parTransId="{C47B2098-283A-43AC-83C8-485C2B1AF68B}" sibTransId="{9BB9887C-3D9C-4D78-B2B0-BF43C93A813A}"/>
    <dgm:cxn modelId="{CC55E024-D536-4C62-B665-8CB01131A79F}" type="presOf" srcId="{C36317A1-66E0-4645-B5F7-55994BE3FBBA}" destId="{AD302EE6-3400-4873-B896-D7EDEBBE279A}" srcOrd="0" destOrd="0" presId="urn:microsoft.com/office/officeart/2009/3/layout/DescendingProcess"/>
    <dgm:cxn modelId="{0092F024-E3DF-4350-81D9-1B847FDAEA23}" type="presOf" srcId="{7461EFD8-C2BA-4C4C-86E2-FA0164782100}" destId="{5DEC955E-241E-421E-B7B7-D3539092B870}" srcOrd="0" destOrd="0" presId="urn:microsoft.com/office/officeart/2009/3/layout/DescendingProcess"/>
    <dgm:cxn modelId="{EA99693A-EF69-4A62-B5AF-6103DD6DE159}" srcId="{45743E4D-3C64-4C5E-A290-B8C6CEB77E27}" destId="{B0B7AFEC-A32F-4737-8266-43238B0EED11}" srcOrd="3" destOrd="0" parTransId="{752A9333-62EA-4742-A272-9DDA0C2352A6}" sibTransId="{649851A2-7537-469A-9880-F2FCA77A4CDD}"/>
    <dgm:cxn modelId="{CF5EDC5D-B238-4CDD-B88E-50DF57FC67EF}" type="presOf" srcId="{649851A2-7537-469A-9880-F2FCA77A4CDD}" destId="{90F630D5-AD90-4BE6-B5BC-16CB39700D33}" srcOrd="0" destOrd="0" presId="urn:microsoft.com/office/officeart/2009/3/layout/DescendingProcess"/>
    <dgm:cxn modelId="{B0F27047-EE86-442E-A1FD-86908BB2DACA}" type="presOf" srcId="{D6F4F9A6-A9E7-4F6E-B28F-9EDAF1D8E9A6}" destId="{B13E8E40-8401-4FF0-B522-C799325B2209}" srcOrd="0" destOrd="0" presId="urn:microsoft.com/office/officeart/2009/3/layout/DescendingProcess"/>
    <dgm:cxn modelId="{7F5861AB-1E9A-4E6F-B707-DD1945FB5E68}" srcId="{45743E4D-3C64-4C5E-A290-B8C6CEB77E27}" destId="{D6F4F9A6-A9E7-4F6E-B28F-9EDAF1D8E9A6}" srcOrd="2" destOrd="0" parTransId="{4A120B1F-2A07-45C5-8326-71C7BA3B27B8}" sibTransId="{AF6B7A01-E0C3-420D-B0A6-23A1C86D949A}"/>
    <dgm:cxn modelId="{526626B3-46E4-4125-8045-9AA642D2291E}" srcId="{45743E4D-3C64-4C5E-A290-B8C6CEB77E27}" destId="{7461EFD8-C2BA-4C4C-86E2-FA0164782100}" srcOrd="0" destOrd="0" parTransId="{33CC6671-E379-4045-B862-DF1CB0BD2A84}" sibTransId="{F928FD3A-1A62-4846-8EB2-E18529ED498C}"/>
    <dgm:cxn modelId="{059232B5-06E5-49CE-B4E5-ECD964178A92}" type="presOf" srcId="{45743E4D-3C64-4C5E-A290-B8C6CEB77E27}" destId="{5CDCDB23-DF58-4F2E-99F2-C221F774D040}" srcOrd="0" destOrd="0" presId="urn:microsoft.com/office/officeart/2009/3/layout/DescendingProcess"/>
    <dgm:cxn modelId="{33AB80CA-743F-4E3D-B4B4-3CC07A538CD4}" type="presOf" srcId="{263C1CEB-A5AF-4CE3-A9F4-79AA7A9F6CFC}" destId="{EC097EF8-B928-48C7-806D-FABD9A3137DB}" srcOrd="0" destOrd="0" presId="urn:microsoft.com/office/officeart/2009/3/layout/DescendingProcess"/>
    <dgm:cxn modelId="{131869CF-931B-4285-9F6E-0D749721B84A}" type="presOf" srcId="{AF6B7A01-E0C3-420D-B0A6-23A1C86D949A}" destId="{48BE5B9B-873A-4331-B064-746A350BC685}" srcOrd="0" destOrd="0" presId="urn:microsoft.com/office/officeart/2009/3/layout/DescendingProcess"/>
    <dgm:cxn modelId="{478104D0-EB5E-4CFD-B819-016ACB0B3B51}" type="presOf" srcId="{07CF3361-4CE7-4369-BBA4-4C06EF23A781}" destId="{E6E7A20B-AF13-4251-A760-08F874DB98D1}" srcOrd="0" destOrd="0" presId="urn:microsoft.com/office/officeart/2009/3/layout/DescendingProcess"/>
    <dgm:cxn modelId="{AE4CC3E1-D42A-44F5-87E2-E227F62ECEFF}" type="presOf" srcId="{B0B7AFEC-A32F-4737-8266-43238B0EED11}" destId="{FDA72A11-70F1-4F36-9009-4685725B4FED}" srcOrd="0" destOrd="0" presId="urn:microsoft.com/office/officeart/2009/3/layout/DescendingProcess"/>
    <dgm:cxn modelId="{C6758988-932D-49CF-860D-8464F2547E99}" type="presParOf" srcId="{5CDCDB23-DF58-4F2E-99F2-C221F774D040}" destId="{77A8D73D-7F51-4C17-8022-3FBA23CD4407}" srcOrd="0" destOrd="0" presId="urn:microsoft.com/office/officeart/2009/3/layout/DescendingProcess"/>
    <dgm:cxn modelId="{F1E146CC-F174-4B9A-87F5-51A74B880528}" type="presParOf" srcId="{5CDCDB23-DF58-4F2E-99F2-C221F774D040}" destId="{5DEC955E-241E-421E-B7B7-D3539092B870}" srcOrd="1" destOrd="0" presId="urn:microsoft.com/office/officeart/2009/3/layout/DescendingProcess"/>
    <dgm:cxn modelId="{3E5A20C3-5C85-4421-AE8E-0EC121381719}" type="presParOf" srcId="{5CDCDB23-DF58-4F2E-99F2-C221F774D040}" destId="{E6E7A20B-AF13-4251-A760-08F874DB98D1}" srcOrd="2" destOrd="0" presId="urn:microsoft.com/office/officeart/2009/3/layout/DescendingProcess"/>
    <dgm:cxn modelId="{DD3B11AA-53A4-4E57-B4CA-63232B8632F7}" type="presParOf" srcId="{5CDCDB23-DF58-4F2E-99F2-C221F774D040}" destId="{45394A65-69D6-4538-A062-1E4F2ADBE209}" srcOrd="3" destOrd="0" presId="urn:microsoft.com/office/officeart/2009/3/layout/DescendingProcess"/>
    <dgm:cxn modelId="{96DCF54A-0328-4026-81FF-A82A356CFE03}" type="presParOf" srcId="{45394A65-69D6-4538-A062-1E4F2ADBE209}" destId="{EC097EF8-B928-48C7-806D-FABD9A3137DB}" srcOrd="0" destOrd="0" presId="urn:microsoft.com/office/officeart/2009/3/layout/DescendingProcess"/>
    <dgm:cxn modelId="{502CE60A-F042-4BC6-AEE8-DBED8DF3F26A}" type="presParOf" srcId="{5CDCDB23-DF58-4F2E-99F2-C221F774D040}" destId="{B13E8E40-8401-4FF0-B522-C799325B2209}" srcOrd="4" destOrd="0" presId="urn:microsoft.com/office/officeart/2009/3/layout/DescendingProcess"/>
    <dgm:cxn modelId="{A6EDEA8C-00DC-4CB0-98E9-80CABBFBEE96}" type="presParOf" srcId="{5CDCDB23-DF58-4F2E-99F2-C221F774D040}" destId="{06DB09BB-B207-4CF6-9D32-8AD0EFB2F358}" srcOrd="5" destOrd="0" presId="urn:microsoft.com/office/officeart/2009/3/layout/DescendingProcess"/>
    <dgm:cxn modelId="{008DFC6A-9357-47C0-8849-9EA23C660303}" type="presParOf" srcId="{06DB09BB-B207-4CF6-9D32-8AD0EFB2F358}" destId="{48BE5B9B-873A-4331-B064-746A350BC685}" srcOrd="0" destOrd="0" presId="urn:microsoft.com/office/officeart/2009/3/layout/DescendingProcess"/>
    <dgm:cxn modelId="{E45EDC1B-3503-41E7-967A-17F86AE60B48}" type="presParOf" srcId="{5CDCDB23-DF58-4F2E-99F2-C221F774D040}" destId="{FDA72A11-70F1-4F36-9009-4685725B4FED}" srcOrd="6" destOrd="0" presId="urn:microsoft.com/office/officeart/2009/3/layout/DescendingProcess"/>
    <dgm:cxn modelId="{BE221514-09D3-4D8B-ABA5-AAB01533A066}" type="presParOf" srcId="{5CDCDB23-DF58-4F2E-99F2-C221F774D040}" destId="{642E9101-06B9-4351-840A-6A3B13D7086E}" srcOrd="7" destOrd="0" presId="urn:microsoft.com/office/officeart/2009/3/layout/DescendingProcess"/>
    <dgm:cxn modelId="{FD97025C-DDD5-4CB8-AD1A-2408556FF70E}" type="presParOf" srcId="{642E9101-06B9-4351-840A-6A3B13D7086E}" destId="{90F630D5-AD90-4BE6-B5BC-16CB39700D33}" srcOrd="0" destOrd="0" presId="urn:microsoft.com/office/officeart/2009/3/layout/DescendingProcess"/>
    <dgm:cxn modelId="{28E3FDA3-0948-4246-99C4-4E9F01460490}" type="presParOf" srcId="{5CDCDB23-DF58-4F2E-99F2-C221F774D040}" destId="{AD302EE6-3400-4873-B896-D7EDEBBE279A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43E4D-3C64-4C5E-A290-B8C6CEB77E2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461EFD8-C2BA-4C4C-86E2-FA0164782100}">
      <dgm:prSet phldrT="[Testo]"/>
      <dgm:spPr/>
      <dgm:t>
        <a:bodyPr/>
        <a:lstStyle/>
        <a:p>
          <a:r>
            <a:rPr lang="it-IT" dirty="0"/>
            <a:t>Hosting</a:t>
          </a:r>
        </a:p>
      </dgm:t>
    </dgm:pt>
    <dgm:pt modelId="{33CC6671-E379-4045-B862-DF1CB0BD2A84}" type="parTrans" cxnId="{526626B3-46E4-4125-8045-9AA642D2291E}">
      <dgm:prSet/>
      <dgm:spPr/>
      <dgm:t>
        <a:bodyPr/>
        <a:lstStyle/>
        <a:p>
          <a:endParaRPr lang="it-IT"/>
        </a:p>
      </dgm:t>
    </dgm:pt>
    <dgm:pt modelId="{F928FD3A-1A62-4846-8EB2-E18529ED498C}" type="sibTrans" cxnId="{526626B3-46E4-4125-8045-9AA642D2291E}">
      <dgm:prSet/>
      <dgm:spPr/>
      <dgm:t>
        <a:bodyPr/>
        <a:lstStyle/>
        <a:p>
          <a:endParaRPr lang="it-IT"/>
        </a:p>
      </dgm:t>
    </dgm:pt>
    <dgm:pt modelId="{07CF3361-4CE7-4369-BBA4-4C06EF23A781}">
      <dgm:prSet phldrT="[Testo]"/>
      <dgm:spPr/>
      <dgm:t>
        <a:bodyPr/>
        <a:lstStyle/>
        <a:p>
          <a:r>
            <a:rPr lang="it-IT" dirty="0"/>
            <a:t>Routing</a:t>
          </a:r>
        </a:p>
      </dgm:t>
    </dgm:pt>
    <dgm:pt modelId="{0ED23D14-1CA7-4B8B-A811-BF41B0A18032}" type="parTrans" cxnId="{CC73C711-119F-41E0-B0DB-712E10376CD4}">
      <dgm:prSet/>
      <dgm:spPr/>
      <dgm:t>
        <a:bodyPr/>
        <a:lstStyle/>
        <a:p>
          <a:endParaRPr lang="it-IT"/>
        </a:p>
      </dgm:t>
    </dgm:pt>
    <dgm:pt modelId="{263C1CEB-A5AF-4CE3-A9F4-79AA7A9F6CFC}" type="sibTrans" cxnId="{CC73C711-119F-41E0-B0DB-712E10376CD4}">
      <dgm:prSet/>
      <dgm:spPr/>
      <dgm:t>
        <a:bodyPr/>
        <a:lstStyle/>
        <a:p>
          <a:endParaRPr lang="it-IT"/>
        </a:p>
      </dgm:t>
    </dgm:pt>
    <dgm:pt modelId="{D6F4F9A6-A9E7-4F6E-B28F-9EDAF1D8E9A6}">
      <dgm:prSet phldrT="[Testo]"/>
      <dgm:spPr/>
      <dgm:t>
        <a:bodyPr/>
        <a:lstStyle/>
        <a:p>
          <a:r>
            <a:rPr lang="it-IT" dirty="0"/>
            <a:t>Data </a:t>
          </a:r>
          <a:r>
            <a:rPr lang="it-IT" dirty="0" err="1"/>
            <a:t>binding</a:t>
          </a:r>
          <a:endParaRPr lang="it-IT" dirty="0"/>
        </a:p>
      </dgm:t>
    </dgm:pt>
    <dgm:pt modelId="{4A120B1F-2A07-45C5-8326-71C7BA3B27B8}" type="parTrans" cxnId="{7F5861AB-1E9A-4E6F-B707-DD1945FB5E68}">
      <dgm:prSet/>
      <dgm:spPr/>
      <dgm:t>
        <a:bodyPr/>
        <a:lstStyle/>
        <a:p>
          <a:endParaRPr lang="it-IT"/>
        </a:p>
      </dgm:t>
    </dgm:pt>
    <dgm:pt modelId="{AF6B7A01-E0C3-420D-B0A6-23A1C86D949A}" type="sibTrans" cxnId="{7F5861AB-1E9A-4E6F-B707-DD1945FB5E68}">
      <dgm:prSet/>
      <dgm:spPr/>
      <dgm:t>
        <a:bodyPr/>
        <a:lstStyle/>
        <a:p>
          <a:endParaRPr lang="it-IT"/>
        </a:p>
      </dgm:t>
    </dgm:pt>
    <dgm:pt modelId="{B0B7AFEC-A32F-4737-8266-43238B0EED11}">
      <dgm:prSet phldrT="[Testo]"/>
      <dgm:spPr/>
      <dgm:t>
        <a:bodyPr/>
        <a:lstStyle/>
        <a:p>
          <a:r>
            <a:rPr lang="it-IT" dirty="0"/>
            <a:t>Events </a:t>
          </a:r>
          <a:r>
            <a:rPr lang="it-IT" dirty="0" err="1"/>
            <a:t>handling</a:t>
          </a:r>
          <a:endParaRPr lang="it-IT" dirty="0"/>
        </a:p>
      </dgm:t>
    </dgm:pt>
    <dgm:pt modelId="{752A9333-62EA-4742-A272-9DDA0C2352A6}" type="parTrans" cxnId="{EA99693A-EF69-4A62-B5AF-6103DD6DE159}">
      <dgm:prSet/>
      <dgm:spPr/>
      <dgm:t>
        <a:bodyPr/>
        <a:lstStyle/>
        <a:p>
          <a:endParaRPr lang="it-IT"/>
        </a:p>
      </dgm:t>
    </dgm:pt>
    <dgm:pt modelId="{649851A2-7537-469A-9880-F2FCA77A4CDD}" type="sibTrans" cxnId="{EA99693A-EF69-4A62-B5AF-6103DD6DE159}">
      <dgm:prSet/>
      <dgm:spPr/>
      <dgm:t>
        <a:bodyPr/>
        <a:lstStyle/>
        <a:p>
          <a:endParaRPr lang="it-IT"/>
        </a:p>
      </dgm:t>
    </dgm:pt>
    <dgm:pt modelId="{C36317A1-66E0-4645-B5F7-55994BE3FBBA}">
      <dgm:prSet phldrT="[Testo]"/>
      <dgm:spPr/>
      <dgm:t>
        <a:bodyPr/>
        <a:lstStyle/>
        <a:p>
          <a:r>
            <a:rPr lang="it-IT" dirty="0" err="1"/>
            <a:t>Lifecicle</a:t>
          </a:r>
          <a:r>
            <a:rPr lang="it-IT" dirty="0"/>
            <a:t> </a:t>
          </a:r>
          <a:r>
            <a:rPr lang="it-IT" dirty="0" err="1"/>
            <a:t>method</a:t>
          </a:r>
          <a:endParaRPr lang="it-IT" dirty="0"/>
        </a:p>
      </dgm:t>
    </dgm:pt>
    <dgm:pt modelId="{C47B2098-283A-43AC-83C8-485C2B1AF68B}" type="parTrans" cxnId="{4F7A9F1A-504A-4DAA-8FA5-17433CDEDD0B}">
      <dgm:prSet/>
      <dgm:spPr/>
      <dgm:t>
        <a:bodyPr/>
        <a:lstStyle/>
        <a:p>
          <a:endParaRPr lang="it-IT"/>
        </a:p>
      </dgm:t>
    </dgm:pt>
    <dgm:pt modelId="{9BB9887C-3D9C-4D78-B2B0-BF43C93A813A}" type="sibTrans" cxnId="{4F7A9F1A-504A-4DAA-8FA5-17433CDEDD0B}">
      <dgm:prSet/>
      <dgm:spPr/>
      <dgm:t>
        <a:bodyPr/>
        <a:lstStyle/>
        <a:p>
          <a:endParaRPr lang="it-IT"/>
        </a:p>
      </dgm:t>
    </dgm:pt>
    <dgm:pt modelId="{5CDCDB23-DF58-4F2E-99F2-C221F774D040}" type="pres">
      <dgm:prSet presAssocID="{45743E4D-3C64-4C5E-A290-B8C6CEB77E27}" presName="Name0" presStyleCnt="0">
        <dgm:presLayoutVars>
          <dgm:chMax val="7"/>
          <dgm:chPref val="5"/>
        </dgm:presLayoutVars>
      </dgm:prSet>
      <dgm:spPr/>
    </dgm:pt>
    <dgm:pt modelId="{77A8D73D-7F51-4C17-8022-3FBA23CD4407}" type="pres">
      <dgm:prSet presAssocID="{45743E4D-3C64-4C5E-A290-B8C6CEB77E27}" presName="arrowNode" presStyleLbl="node1" presStyleIdx="0" presStyleCnt="1"/>
      <dgm:spPr/>
    </dgm:pt>
    <dgm:pt modelId="{5DEC955E-241E-421E-B7B7-D3539092B870}" type="pres">
      <dgm:prSet presAssocID="{7461EFD8-C2BA-4C4C-86E2-FA0164782100}" presName="txNode1" presStyleLbl="revTx" presStyleIdx="0" presStyleCnt="5">
        <dgm:presLayoutVars>
          <dgm:bulletEnabled val="1"/>
        </dgm:presLayoutVars>
      </dgm:prSet>
      <dgm:spPr/>
    </dgm:pt>
    <dgm:pt modelId="{E6E7A20B-AF13-4251-A760-08F874DB98D1}" type="pres">
      <dgm:prSet presAssocID="{07CF3361-4CE7-4369-BBA4-4C06EF23A781}" presName="txNode2" presStyleLbl="revTx" presStyleIdx="1" presStyleCnt="5">
        <dgm:presLayoutVars>
          <dgm:bulletEnabled val="1"/>
        </dgm:presLayoutVars>
      </dgm:prSet>
      <dgm:spPr/>
    </dgm:pt>
    <dgm:pt modelId="{45394A65-69D6-4538-A062-1E4F2ADBE209}" type="pres">
      <dgm:prSet presAssocID="{263C1CEB-A5AF-4CE3-A9F4-79AA7A9F6CFC}" presName="dotNode2" presStyleCnt="0"/>
      <dgm:spPr/>
    </dgm:pt>
    <dgm:pt modelId="{EC097EF8-B928-48C7-806D-FABD9A3137DB}" type="pres">
      <dgm:prSet presAssocID="{263C1CEB-A5AF-4CE3-A9F4-79AA7A9F6CFC}" presName="dotRepeatNode" presStyleLbl="fgShp" presStyleIdx="0" presStyleCnt="3"/>
      <dgm:spPr/>
    </dgm:pt>
    <dgm:pt modelId="{B13E8E40-8401-4FF0-B522-C799325B2209}" type="pres">
      <dgm:prSet presAssocID="{D6F4F9A6-A9E7-4F6E-B28F-9EDAF1D8E9A6}" presName="txNode3" presStyleLbl="revTx" presStyleIdx="2" presStyleCnt="5">
        <dgm:presLayoutVars>
          <dgm:bulletEnabled val="1"/>
        </dgm:presLayoutVars>
      </dgm:prSet>
      <dgm:spPr/>
    </dgm:pt>
    <dgm:pt modelId="{06DB09BB-B207-4CF6-9D32-8AD0EFB2F358}" type="pres">
      <dgm:prSet presAssocID="{AF6B7A01-E0C3-420D-B0A6-23A1C86D949A}" presName="dotNode3" presStyleCnt="0"/>
      <dgm:spPr/>
    </dgm:pt>
    <dgm:pt modelId="{48BE5B9B-873A-4331-B064-746A350BC685}" type="pres">
      <dgm:prSet presAssocID="{AF6B7A01-E0C3-420D-B0A6-23A1C86D949A}" presName="dotRepeatNode" presStyleLbl="fgShp" presStyleIdx="1" presStyleCnt="3"/>
      <dgm:spPr/>
    </dgm:pt>
    <dgm:pt modelId="{FDA72A11-70F1-4F36-9009-4685725B4FED}" type="pres">
      <dgm:prSet presAssocID="{B0B7AFEC-A32F-4737-8266-43238B0EED11}" presName="txNode4" presStyleLbl="revTx" presStyleIdx="3" presStyleCnt="5" custScaleX="187392" custLinFactNeighborX="46987" custLinFactNeighborY="15019">
        <dgm:presLayoutVars>
          <dgm:bulletEnabled val="1"/>
        </dgm:presLayoutVars>
      </dgm:prSet>
      <dgm:spPr/>
    </dgm:pt>
    <dgm:pt modelId="{642E9101-06B9-4351-840A-6A3B13D7086E}" type="pres">
      <dgm:prSet presAssocID="{649851A2-7537-469A-9880-F2FCA77A4CDD}" presName="dotNode4" presStyleCnt="0"/>
      <dgm:spPr/>
    </dgm:pt>
    <dgm:pt modelId="{90F630D5-AD90-4BE6-B5BC-16CB39700D33}" type="pres">
      <dgm:prSet presAssocID="{649851A2-7537-469A-9880-F2FCA77A4CDD}" presName="dotRepeatNode" presStyleLbl="fgShp" presStyleIdx="2" presStyleCnt="3"/>
      <dgm:spPr/>
    </dgm:pt>
    <dgm:pt modelId="{AD302EE6-3400-4873-B896-D7EDEBBE279A}" type="pres">
      <dgm:prSet presAssocID="{C36317A1-66E0-4645-B5F7-55994BE3FBBA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CC73C711-119F-41E0-B0DB-712E10376CD4}" srcId="{45743E4D-3C64-4C5E-A290-B8C6CEB77E27}" destId="{07CF3361-4CE7-4369-BBA4-4C06EF23A781}" srcOrd="1" destOrd="0" parTransId="{0ED23D14-1CA7-4B8B-A811-BF41B0A18032}" sibTransId="{263C1CEB-A5AF-4CE3-A9F4-79AA7A9F6CFC}"/>
    <dgm:cxn modelId="{4F7A9F1A-504A-4DAA-8FA5-17433CDEDD0B}" srcId="{45743E4D-3C64-4C5E-A290-B8C6CEB77E27}" destId="{C36317A1-66E0-4645-B5F7-55994BE3FBBA}" srcOrd="4" destOrd="0" parTransId="{C47B2098-283A-43AC-83C8-485C2B1AF68B}" sibTransId="{9BB9887C-3D9C-4D78-B2B0-BF43C93A813A}"/>
    <dgm:cxn modelId="{CC55E024-D536-4C62-B665-8CB01131A79F}" type="presOf" srcId="{C36317A1-66E0-4645-B5F7-55994BE3FBBA}" destId="{AD302EE6-3400-4873-B896-D7EDEBBE279A}" srcOrd="0" destOrd="0" presId="urn:microsoft.com/office/officeart/2009/3/layout/DescendingProcess"/>
    <dgm:cxn modelId="{0092F024-E3DF-4350-81D9-1B847FDAEA23}" type="presOf" srcId="{7461EFD8-C2BA-4C4C-86E2-FA0164782100}" destId="{5DEC955E-241E-421E-B7B7-D3539092B870}" srcOrd="0" destOrd="0" presId="urn:microsoft.com/office/officeart/2009/3/layout/DescendingProcess"/>
    <dgm:cxn modelId="{EA99693A-EF69-4A62-B5AF-6103DD6DE159}" srcId="{45743E4D-3C64-4C5E-A290-B8C6CEB77E27}" destId="{B0B7AFEC-A32F-4737-8266-43238B0EED11}" srcOrd="3" destOrd="0" parTransId="{752A9333-62EA-4742-A272-9DDA0C2352A6}" sibTransId="{649851A2-7537-469A-9880-F2FCA77A4CDD}"/>
    <dgm:cxn modelId="{CF5EDC5D-B238-4CDD-B88E-50DF57FC67EF}" type="presOf" srcId="{649851A2-7537-469A-9880-F2FCA77A4CDD}" destId="{90F630D5-AD90-4BE6-B5BC-16CB39700D33}" srcOrd="0" destOrd="0" presId="urn:microsoft.com/office/officeart/2009/3/layout/DescendingProcess"/>
    <dgm:cxn modelId="{B0F27047-EE86-442E-A1FD-86908BB2DACA}" type="presOf" srcId="{D6F4F9A6-A9E7-4F6E-B28F-9EDAF1D8E9A6}" destId="{B13E8E40-8401-4FF0-B522-C799325B2209}" srcOrd="0" destOrd="0" presId="urn:microsoft.com/office/officeart/2009/3/layout/DescendingProcess"/>
    <dgm:cxn modelId="{7F5861AB-1E9A-4E6F-B707-DD1945FB5E68}" srcId="{45743E4D-3C64-4C5E-A290-B8C6CEB77E27}" destId="{D6F4F9A6-A9E7-4F6E-B28F-9EDAF1D8E9A6}" srcOrd="2" destOrd="0" parTransId="{4A120B1F-2A07-45C5-8326-71C7BA3B27B8}" sibTransId="{AF6B7A01-E0C3-420D-B0A6-23A1C86D949A}"/>
    <dgm:cxn modelId="{526626B3-46E4-4125-8045-9AA642D2291E}" srcId="{45743E4D-3C64-4C5E-A290-B8C6CEB77E27}" destId="{7461EFD8-C2BA-4C4C-86E2-FA0164782100}" srcOrd="0" destOrd="0" parTransId="{33CC6671-E379-4045-B862-DF1CB0BD2A84}" sibTransId="{F928FD3A-1A62-4846-8EB2-E18529ED498C}"/>
    <dgm:cxn modelId="{059232B5-06E5-49CE-B4E5-ECD964178A92}" type="presOf" srcId="{45743E4D-3C64-4C5E-A290-B8C6CEB77E27}" destId="{5CDCDB23-DF58-4F2E-99F2-C221F774D040}" srcOrd="0" destOrd="0" presId="urn:microsoft.com/office/officeart/2009/3/layout/DescendingProcess"/>
    <dgm:cxn modelId="{33AB80CA-743F-4E3D-B4B4-3CC07A538CD4}" type="presOf" srcId="{263C1CEB-A5AF-4CE3-A9F4-79AA7A9F6CFC}" destId="{EC097EF8-B928-48C7-806D-FABD9A3137DB}" srcOrd="0" destOrd="0" presId="urn:microsoft.com/office/officeart/2009/3/layout/DescendingProcess"/>
    <dgm:cxn modelId="{131869CF-931B-4285-9F6E-0D749721B84A}" type="presOf" srcId="{AF6B7A01-E0C3-420D-B0A6-23A1C86D949A}" destId="{48BE5B9B-873A-4331-B064-746A350BC685}" srcOrd="0" destOrd="0" presId="urn:microsoft.com/office/officeart/2009/3/layout/DescendingProcess"/>
    <dgm:cxn modelId="{478104D0-EB5E-4CFD-B819-016ACB0B3B51}" type="presOf" srcId="{07CF3361-4CE7-4369-BBA4-4C06EF23A781}" destId="{E6E7A20B-AF13-4251-A760-08F874DB98D1}" srcOrd="0" destOrd="0" presId="urn:microsoft.com/office/officeart/2009/3/layout/DescendingProcess"/>
    <dgm:cxn modelId="{AE4CC3E1-D42A-44F5-87E2-E227F62ECEFF}" type="presOf" srcId="{B0B7AFEC-A32F-4737-8266-43238B0EED11}" destId="{FDA72A11-70F1-4F36-9009-4685725B4FED}" srcOrd="0" destOrd="0" presId="urn:microsoft.com/office/officeart/2009/3/layout/DescendingProcess"/>
    <dgm:cxn modelId="{C6758988-932D-49CF-860D-8464F2547E99}" type="presParOf" srcId="{5CDCDB23-DF58-4F2E-99F2-C221F774D040}" destId="{77A8D73D-7F51-4C17-8022-3FBA23CD4407}" srcOrd="0" destOrd="0" presId="urn:microsoft.com/office/officeart/2009/3/layout/DescendingProcess"/>
    <dgm:cxn modelId="{F1E146CC-F174-4B9A-87F5-51A74B880528}" type="presParOf" srcId="{5CDCDB23-DF58-4F2E-99F2-C221F774D040}" destId="{5DEC955E-241E-421E-B7B7-D3539092B870}" srcOrd="1" destOrd="0" presId="urn:microsoft.com/office/officeart/2009/3/layout/DescendingProcess"/>
    <dgm:cxn modelId="{3E5A20C3-5C85-4421-AE8E-0EC121381719}" type="presParOf" srcId="{5CDCDB23-DF58-4F2E-99F2-C221F774D040}" destId="{E6E7A20B-AF13-4251-A760-08F874DB98D1}" srcOrd="2" destOrd="0" presId="urn:microsoft.com/office/officeart/2009/3/layout/DescendingProcess"/>
    <dgm:cxn modelId="{DD3B11AA-53A4-4E57-B4CA-63232B8632F7}" type="presParOf" srcId="{5CDCDB23-DF58-4F2E-99F2-C221F774D040}" destId="{45394A65-69D6-4538-A062-1E4F2ADBE209}" srcOrd="3" destOrd="0" presId="urn:microsoft.com/office/officeart/2009/3/layout/DescendingProcess"/>
    <dgm:cxn modelId="{96DCF54A-0328-4026-81FF-A82A356CFE03}" type="presParOf" srcId="{45394A65-69D6-4538-A062-1E4F2ADBE209}" destId="{EC097EF8-B928-48C7-806D-FABD9A3137DB}" srcOrd="0" destOrd="0" presId="urn:microsoft.com/office/officeart/2009/3/layout/DescendingProcess"/>
    <dgm:cxn modelId="{502CE60A-F042-4BC6-AEE8-DBED8DF3F26A}" type="presParOf" srcId="{5CDCDB23-DF58-4F2E-99F2-C221F774D040}" destId="{B13E8E40-8401-4FF0-B522-C799325B2209}" srcOrd="4" destOrd="0" presId="urn:microsoft.com/office/officeart/2009/3/layout/DescendingProcess"/>
    <dgm:cxn modelId="{A6EDEA8C-00DC-4CB0-98E9-80CABBFBEE96}" type="presParOf" srcId="{5CDCDB23-DF58-4F2E-99F2-C221F774D040}" destId="{06DB09BB-B207-4CF6-9D32-8AD0EFB2F358}" srcOrd="5" destOrd="0" presId="urn:microsoft.com/office/officeart/2009/3/layout/DescendingProcess"/>
    <dgm:cxn modelId="{008DFC6A-9357-47C0-8849-9EA23C660303}" type="presParOf" srcId="{06DB09BB-B207-4CF6-9D32-8AD0EFB2F358}" destId="{48BE5B9B-873A-4331-B064-746A350BC685}" srcOrd="0" destOrd="0" presId="urn:microsoft.com/office/officeart/2009/3/layout/DescendingProcess"/>
    <dgm:cxn modelId="{E45EDC1B-3503-41E7-967A-17F86AE60B48}" type="presParOf" srcId="{5CDCDB23-DF58-4F2E-99F2-C221F774D040}" destId="{FDA72A11-70F1-4F36-9009-4685725B4FED}" srcOrd="6" destOrd="0" presId="urn:microsoft.com/office/officeart/2009/3/layout/DescendingProcess"/>
    <dgm:cxn modelId="{BE221514-09D3-4D8B-ABA5-AAB01533A066}" type="presParOf" srcId="{5CDCDB23-DF58-4F2E-99F2-C221F774D040}" destId="{642E9101-06B9-4351-840A-6A3B13D7086E}" srcOrd="7" destOrd="0" presId="urn:microsoft.com/office/officeart/2009/3/layout/DescendingProcess"/>
    <dgm:cxn modelId="{FD97025C-DDD5-4CB8-AD1A-2408556FF70E}" type="presParOf" srcId="{642E9101-06B9-4351-840A-6A3B13D7086E}" destId="{90F630D5-AD90-4BE6-B5BC-16CB39700D33}" srcOrd="0" destOrd="0" presId="urn:microsoft.com/office/officeart/2009/3/layout/DescendingProcess"/>
    <dgm:cxn modelId="{28E3FDA3-0948-4246-99C4-4E9F01460490}" type="presParOf" srcId="{5CDCDB23-DF58-4F2E-99F2-C221F774D040}" destId="{AD302EE6-3400-4873-B896-D7EDEBBE279A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FB299-2672-49B2-9808-B66EC103020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A1629E-1417-4C06-8AC2-635EAB527880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7F62C4D3-CA2B-4385-A37D-A4FE35078370}" type="parTrans" cxnId="{E0682188-CCAD-4D50-B1D0-9887BFAA544E}">
      <dgm:prSet/>
      <dgm:spPr/>
      <dgm:t>
        <a:bodyPr/>
        <a:lstStyle/>
        <a:p>
          <a:endParaRPr lang="it-IT"/>
        </a:p>
      </dgm:t>
    </dgm:pt>
    <dgm:pt modelId="{6A37806C-A6E7-4D38-94A9-BE6299CD4F82}" type="sibTrans" cxnId="{E0682188-CCAD-4D50-B1D0-9887BFAA544E}">
      <dgm:prSet/>
      <dgm:spPr/>
      <dgm:t>
        <a:bodyPr/>
        <a:lstStyle/>
        <a:p>
          <a:endParaRPr lang="it-IT"/>
        </a:p>
      </dgm:t>
    </dgm:pt>
    <dgm:pt modelId="{19BEF259-FDB3-45B9-A60C-4466E7B31CAF}">
      <dgm:prSet phldrT="[Testo]"/>
      <dgm:spPr/>
      <dgm:t>
        <a:bodyPr/>
        <a:lstStyle/>
        <a:p>
          <a:r>
            <a:rPr lang="it-IT" dirty="0" err="1"/>
            <a:t>WebAssembly</a:t>
          </a:r>
          <a:endParaRPr lang="it-IT" dirty="0"/>
        </a:p>
      </dgm:t>
    </dgm:pt>
    <dgm:pt modelId="{477BA6DB-7CEF-4FDB-8E10-7824854F3B48}" type="parTrans" cxnId="{CDE2B21B-236C-4673-B8CE-09A0710228FD}">
      <dgm:prSet/>
      <dgm:spPr/>
      <dgm:t>
        <a:bodyPr/>
        <a:lstStyle/>
        <a:p>
          <a:endParaRPr lang="it-IT"/>
        </a:p>
      </dgm:t>
    </dgm:pt>
    <dgm:pt modelId="{10707D2A-61DD-49DD-B8AF-E5637A1E1951}" type="sibTrans" cxnId="{CDE2B21B-236C-4673-B8CE-09A0710228FD}">
      <dgm:prSet/>
      <dgm:spPr/>
      <dgm:t>
        <a:bodyPr/>
        <a:lstStyle/>
        <a:p>
          <a:endParaRPr lang="it-IT"/>
        </a:p>
      </dgm:t>
    </dgm:pt>
    <dgm:pt modelId="{D98AEFCE-2E87-4E9E-83A7-976A3581D013}" type="pres">
      <dgm:prSet presAssocID="{251FB299-2672-49B2-9808-B66EC1030203}" presName="linearFlow" presStyleCnt="0">
        <dgm:presLayoutVars>
          <dgm:dir/>
          <dgm:animLvl val="lvl"/>
          <dgm:resizeHandles val="exact"/>
        </dgm:presLayoutVars>
      </dgm:prSet>
      <dgm:spPr/>
    </dgm:pt>
    <dgm:pt modelId="{4CC03876-ED2A-4CFA-B190-925E84A207B4}" type="pres">
      <dgm:prSet presAssocID="{8DA1629E-1417-4C06-8AC2-635EAB527880}" presName="composite" presStyleCnt="0"/>
      <dgm:spPr/>
    </dgm:pt>
    <dgm:pt modelId="{4C9C2BBF-8B07-4593-882E-D86A5753AD1C}" type="pres">
      <dgm:prSet presAssocID="{8DA1629E-1417-4C06-8AC2-635EAB52788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493E19D-BDDD-4AC2-B388-38B84EDB8693}" type="pres">
      <dgm:prSet presAssocID="{8DA1629E-1417-4C06-8AC2-635EAB5278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DE2B21B-236C-4673-B8CE-09A0710228FD}" srcId="{8DA1629E-1417-4C06-8AC2-635EAB527880}" destId="{19BEF259-FDB3-45B9-A60C-4466E7B31CAF}" srcOrd="0" destOrd="0" parTransId="{477BA6DB-7CEF-4FDB-8E10-7824854F3B48}" sibTransId="{10707D2A-61DD-49DD-B8AF-E5637A1E1951}"/>
    <dgm:cxn modelId="{E0682188-CCAD-4D50-B1D0-9887BFAA544E}" srcId="{251FB299-2672-49B2-9808-B66EC1030203}" destId="{8DA1629E-1417-4C06-8AC2-635EAB527880}" srcOrd="0" destOrd="0" parTransId="{7F62C4D3-CA2B-4385-A37D-A4FE35078370}" sibTransId="{6A37806C-A6E7-4D38-94A9-BE6299CD4F82}"/>
    <dgm:cxn modelId="{AE64E7B0-58E5-4251-804D-BC15787400F1}" type="presOf" srcId="{251FB299-2672-49B2-9808-B66EC1030203}" destId="{D98AEFCE-2E87-4E9E-83A7-976A3581D013}" srcOrd="0" destOrd="0" presId="urn:microsoft.com/office/officeart/2005/8/layout/chevron2"/>
    <dgm:cxn modelId="{11F706B7-ACFE-4859-91EA-86073CE3CD5C}" type="presOf" srcId="{19BEF259-FDB3-45B9-A60C-4466E7B31CAF}" destId="{7493E19D-BDDD-4AC2-B388-38B84EDB8693}" srcOrd="0" destOrd="0" presId="urn:microsoft.com/office/officeart/2005/8/layout/chevron2"/>
    <dgm:cxn modelId="{6ABD88FF-0665-4B5F-A764-A76C4D5293BE}" type="presOf" srcId="{8DA1629E-1417-4C06-8AC2-635EAB527880}" destId="{4C9C2BBF-8B07-4593-882E-D86A5753AD1C}" srcOrd="0" destOrd="0" presId="urn:microsoft.com/office/officeart/2005/8/layout/chevron2"/>
    <dgm:cxn modelId="{BD7A60AD-2C33-4FD2-98D2-A82DD8312313}" type="presParOf" srcId="{D98AEFCE-2E87-4E9E-83A7-976A3581D013}" destId="{4CC03876-ED2A-4CFA-B190-925E84A207B4}" srcOrd="0" destOrd="0" presId="urn:microsoft.com/office/officeart/2005/8/layout/chevron2"/>
    <dgm:cxn modelId="{B7808462-1B9F-46D5-A409-7AE05E093CD9}" type="presParOf" srcId="{4CC03876-ED2A-4CFA-B190-925E84A207B4}" destId="{4C9C2BBF-8B07-4593-882E-D86A5753AD1C}" srcOrd="0" destOrd="0" presId="urn:microsoft.com/office/officeart/2005/8/layout/chevron2"/>
    <dgm:cxn modelId="{D1D1123E-87AB-4CA5-A063-F12FAD49EE95}" type="presParOf" srcId="{4CC03876-ED2A-4CFA-B190-925E84A207B4}" destId="{7493E19D-BDDD-4AC2-B388-38B84EDB86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FB299-2672-49B2-9808-B66EC103020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A1629E-1417-4C06-8AC2-635EAB527880}">
      <dgm:prSet phldrT="[Testo]"/>
      <dgm:spPr/>
      <dgm:t>
        <a:bodyPr/>
        <a:lstStyle/>
        <a:p>
          <a:r>
            <a:rPr lang="it-IT"/>
            <a:t>2</a:t>
          </a:r>
          <a:endParaRPr lang="it-IT" dirty="0"/>
        </a:p>
      </dgm:t>
    </dgm:pt>
    <dgm:pt modelId="{7F62C4D3-CA2B-4385-A37D-A4FE35078370}" type="parTrans" cxnId="{E0682188-CCAD-4D50-B1D0-9887BFAA544E}">
      <dgm:prSet/>
      <dgm:spPr/>
      <dgm:t>
        <a:bodyPr/>
        <a:lstStyle/>
        <a:p>
          <a:endParaRPr lang="it-IT"/>
        </a:p>
      </dgm:t>
    </dgm:pt>
    <dgm:pt modelId="{6A37806C-A6E7-4D38-94A9-BE6299CD4F82}" type="sibTrans" cxnId="{E0682188-CCAD-4D50-B1D0-9887BFAA544E}">
      <dgm:prSet/>
      <dgm:spPr/>
      <dgm:t>
        <a:bodyPr/>
        <a:lstStyle/>
        <a:p>
          <a:endParaRPr lang="it-IT"/>
        </a:p>
      </dgm:t>
    </dgm:pt>
    <dgm:pt modelId="{626CD1F7-E3F2-4F84-A0C2-B450A8265F03}">
      <dgm:prSet phldrT="[Testo]"/>
      <dgm:spPr/>
      <dgm:t>
        <a:bodyPr/>
        <a:lstStyle/>
        <a:p>
          <a:r>
            <a:rPr lang="it-IT" dirty="0" err="1"/>
            <a:t>Blazor</a:t>
          </a:r>
          <a:r>
            <a:rPr lang="it-IT" dirty="0"/>
            <a:t> server</a:t>
          </a:r>
        </a:p>
      </dgm:t>
    </dgm:pt>
    <dgm:pt modelId="{7D1B6875-E239-4F16-83AD-1CA325486BA3}" type="parTrans" cxnId="{A3D3F744-356E-4670-9ED8-872FA98134FD}">
      <dgm:prSet/>
      <dgm:spPr/>
      <dgm:t>
        <a:bodyPr/>
        <a:lstStyle/>
        <a:p>
          <a:endParaRPr lang="it-IT"/>
        </a:p>
      </dgm:t>
    </dgm:pt>
    <dgm:pt modelId="{66BBBA98-233F-44FD-B89F-E7183189977D}" type="sibTrans" cxnId="{A3D3F744-356E-4670-9ED8-872FA98134FD}">
      <dgm:prSet/>
      <dgm:spPr/>
      <dgm:t>
        <a:bodyPr/>
        <a:lstStyle/>
        <a:p>
          <a:endParaRPr lang="it-IT"/>
        </a:p>
      </dgm:t>
    </dgm:pt>
    <dgm:pt modelId="{D98AEFCE-2E87-4E9E-83A7-976A3581D013}" type="pres">
      <dgm:prSet presAssocID="{251FB299-2672-49B2-9808-B66EC1030203}" presName="linearFlow" presStyleCnt="0">
        <dgm:presLayoutVars>
          <dgm:dir/>
          <dgm:animLvl val="lvl"/>
          <dgm:resizeHandles val="exact"/>
        </dgm:presLayoutVars>
      </dgm:prSet>
      <dgm:spPr/>
    </dgm:pt>
    <dgm:pt modelId="{4CC03876-ED2A-4CFA-B190-925E84A207B4}" type="pres">
      <dgm:prSet presAssocID="{8DA1629E-1417-4C06-8AC2-635EAB527880}" presName="composite" presStyleCnt="0"/>
      <dgm:spPr/>
    </dgm:pt>
    <dgm:pt modelId="{4C9C2BBF-8B07-4593-882E-D86A5753AD1C}" type="pres">
      <dgm:prSet presAssocID="{8DA1629E-1417-4C06-8AC2-635EAB52788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493E19D-BDDD-4AC2-B388-38B84EDB8693}" type="pres">
      <dgm:prSet presAssocID="{8DA1629E-1417-4C06-8AC2-635EAB5278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3D3F744-356E-4670-9ED8-872FA98134FD}" srcId="{8DA1629E-1417-4C06-8AC2-635EAB527880}" destId="{626CD1F7-E3F2-4F84-A0C2-B450A8265F03}" srcOrd="0" destOrd="0" parTransId="{7D1B6875-E239-4F16-83AD-1CA325486BA3}" sibTransId="{66BBBA98-233F-44FD-B89F-E7183189977D}"/>
    <dgm:cxn modelId="{E0682188-CCAD-4D50-B1D0-9887BFAA544E}" srcId="{251FB299-2672-49B2-9808-B66EC1030203}" destId="{8DA1629E-1417-4C06-8AC2-635EAB527880}" srcOrd="0" destOrd="0" parTransId="{7F62C4D3-CA2B-4385-A37D-A4FE35078370}" sibTransId="{6A37806C-A6E7-4D38-94A9-BE6299CD4F82}"/>
    <dgm:cxn modelId="{AE64E7B0-58E5-4251-804D-BC15787400F1}" type="presOf" srcId="{251FB299-2672-49B2-9808-B66EC1030203}" destId="{D98AEFCE-2E87-4E9E-83A7-976A3581D013}" srcOrd="0" destOrd="0" presId="urn:microsoft.com/office/officeart/2005/8/layout/chevron2"/>
    <dgm:cxn modelId="{0721A8D3-5BF6-470B-98A7-4A81CDF931B4}" type="presOf" srcId="{626CD1F7-E3F2-4F84-A0C2-B450A8265F03}" destId="{7493E19D-BDDD-4AC2-B388-38B84EDB8693}" srcOrd="0" destOrd="0" presId="urn:microsoft.com/office/officeart/2005/8/layout/chevron2"/>
    <dgm:cxn modelId="{6ABD88FF-0665-4B5F-A764-A76C4D5293BE}" type="presOf" srcId="{8DA1629E-1417-4C06-8AC2-635EAB527880}" destId="{4C9C2BBF-8B07-4593-882E-D86A5753AD1C}" srcOrd="0" destOrd="0" presId="urn:microsoft.com/office/officeart/2005/8/layout/chevron2"/>
    <dgm:cxn modelId="{BD7A60AD-2C33-4FD2-98D2-A82DD8312313}" type="presParOf" srcId="{D98AEFCE-2E87-4E9E-83A7-976A3581D013}" destId="{4CC03876-ED2A-4CFA-B190-925E84A207B4}" srcOrd="0" destOrd="0" presId="urn:microsoft.com/office/officeart/2005/8/layout/chevron2"/>
    <dgm:cxn modelId="{B7808462-1B9F-46D5-A409-7AE05E093CD9}" type="presParOf" srcId="{4CC03876-ED2A-4CFA-B190-925E84A207B4}" destId="{4C9C2BBF-8B07-4593-882E-D86A5753AD1C}" srcOrd="0" destOrd="0" presId="urn:microsoft.com/office/officeart/2005/8/layout/chevron2"/>
    <dgm:cxn modelId="{D1D1123E-87AB-4CA5-A063-F12FAD49EE95}" type="presParOf" srcId="{4CC03876-ED2A-4CFA-B190-925E84A207B4}" destId="{7493E19D-BDDD-4AC2-B388-38B84EDB86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1FB299-2672-49B2-9808-B66EC103020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A1629E-1417-4C06-8AC2-635EAB527880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7F62C4D3-CA2B-4385-A37D-A4FE35078370}" type="parTrans" cxnId="{E0682188-CCAD-4D50-B1D0-9887BFAA544E}">
      <dgm:prSet/>
      <dgm:spPr/>
      <dgm:t>
        <a:bodyPr/>
        <a:lstStyle/>
        <a:p>
          <a:endParaRPr lang="it-IT"/>
        </a:p>
      </dgm:t>
    </dgm:pt>
    <dgm:pt modelId="{6A37806C-A6E7-4D38-94A9-BE6299CD4F82}" type="sibTrans" cxnId="{E0682188-CCAD-4D50-B1D0-9887BFAA544E}">
      <dgm:prSet/>
      <dgm:spPr/>
      <dgm:t>
        <a:bodyPr/>
        <a:lstStyle/>
        <a:p>
          <a:endParaRPr lang="it-IT"/>
        </a:p>
      </dgm:t>
    </dgm:pt>
    <dgm:pt modelId="{19BEF259-FDB3-45B9-A60C-4466E7B31CAF}">
      <dgm:prSet phldrT="[Testo]"/>
      <dgm:spPr/>
      <dgm:t>
        <a:bodyPr/>
        <a:lstStyle/>
        <a:p>
          <a:r>
            <a:rPr lang="it-IT" dirty="0" err="1"/>
            <a:t>WebAssembly</a:t>
          </a:r>
          <a:endParaRPr lang="it-IT" dirty="0"/>
        </a:p>
      </dgm:t>
    </dgm:pt>
    <dgm:pt modelId="{477BA6DB-7CEF-4FDB-8E10-7824854F3B48}" type="parTrans" cxnId="{CDE2B21B-236C-4673-B8CE-09A0710228FD}">
      <dgm:prSet/>
      <dgm:spPr/>
      <dgm:t>
        <a:bodyPr/>
        <a:lstStyle/>
        <a:p>
          <a:endParaRPr lang="it-IT"/>
        </a:p>
      </dgm:t>
    </dgm:pt>
    <dgm:pt modelId="{10707D2A-61DD-49DD-B8AF-E5637A1E1951}" type="sibTrans" cxnId="{CDE2B21B-236C-4673-B8CE-09A0710228FD}">
      <dgm:prSet/>
      <dgm:spPr/>
      <dgm:t>
        <a:bodyPr/>
        <a:lstStyle/>
        <a:p>
          <a:endParaRPr lang="it-IT"/>
        </a:p>
      </dgm:t>
    </dgm:pt>
    <dgm:pt modelId="{D98AEFCE-2E87-4E9E-83A7-976A3581D013}" type="pres">
      <dgm:prSet presAssocID="{251FB299-2672-49B2-9808-B66EC1030203}" presName="linearFlow" presStyleCnt="0">
        <dgm:presLayoutVars>
          <dgm:dir/>
          <dgm:animLvl val="lvl"/>
          <dgm:resizeHandles val="exact"/>
        </dgm:presLayoutVars>
      </dgm:prSet>
      <dgm:spPr/>
    </dgm:pt>
    <dgm:pt modelId="{4CC03876-ED2A-4CFA-B190-925E84A207B4}" type="pres">
      <dgm:prSet presAssocID="{8DA1629E-1417-4C06-8AC2-635EAB527880}" presName="composite" presStyleCnt="0"/>
      <dgm:spPr/>
    </dgm:pt>
    <dgm:pt modelId="{4C9C2BBF-8B07-4593-882E-D86A5753AD1C}" type="pres">
      <dgm:prSet presAssocID="{8DA1629E-1417-4C06-8AC2-635EAB52788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493E19D-BDDD-4AC2-B388-38B84EDB8693}" type="pres">
      <dgm:prSet presAssocID="{8DA1629E-1417-4C06-8AC2-635EAB5278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DE2B21B-236C-4673-B8CE-09A0710228FD}" srcId="{8DA1629E-1417-4C06-8AC2-635EAB527880}" destId="{19BEF259-FDB3-45B9-A60C-4466E7B31CAF}" srcOrd="0" destOrd="0" parTransId="{477BA6DB-7CEF-4FDB-8E10-7824854F3B48}" sibTransId="{10707D2A-61DD-49DD-B8AF-E5637A1E1951}"/>
    <dgm:cxn modelId="{E0682188-CCAD-4D50-B1D0-9887BFAA544E}" srcId="{251FB299-2672-49B2-9808-B66EC1030203}" destId="{8DA1629E-1417-4C06-8AC2-635EAB527880}" srcOrd="0" destOrd="0" parTransId="{7F62C4D3-CA2B-4385-A37D-A4FE35078370}" sibTransId="{6A37806C-A6E7-4D38-94A9-BE6299CD4F82}"/>
    <dgm:cxn modelId="{AE64E7B0-58E5-4251-804D-BC15787400F1}" type="presOf" srcId="{251FB299-2672-49B2-9808-B66EC1030203}" destId="{D98AEFCE-2E87-4E9E-83A7-976A3581D013}" srcOrd="0" destOrd="0" presId="urn:microsoft.com/office/officeart/2005/8/layout/chevron2"/>
    <dgm:cxn modelId="{11F706B7-ACFE-4859-91EA-86073CE3CD5C}" type="presOf" srcId="{19BEF259-FDB3-45B9-A60C-4466E7B31CAF}" destId="{7493E19D-BDDD-4AC2-B388-38B84EDB8693}" srcOrd="0" destOrd="0" presId="urn:microsoft.com/office/officeart/2005/8/layout/chevron2"/>
    <dgm:cxn modelId="{6ABD88FF-0665-4B5F-A764-A76C4D5293BE}" type="presOf" srcId="{8DA1629E-1417-4C06-8AC2-635EAB527880}" destId="{4C9C2BBF-8B07-4593-882E-D86A5753AD1C}" srcOrd="0" destOrd="0" presId="urn:microsoft.com/office/officeart/2005/8/layout/chevron2"/>
    <dgm:cxn modelId="{BD7A60AD-2C33-4FD2-98D2-A82DD8312313}" type="presParOf" srcId="{D98AEFCE-2E87-4E9E-83A7-976A3581D013}" destId="{4CC03876-ED2A-4CFA-B190-925E84A207B4}" srcOrd="0" destOrd="0" presId="urn:microsoft.com/office/officeart/2005/8/layout/chevron2"/>
    <dgm:cxn modelId="{B7808462-1B9F-46D5-A409-7AE05E093CD9}" type="presParOf" srcId="{4CC03876-ED2A-4CFA-B190-925E84A207B4}" destId="{4C9C2BBF-8B07-4593-882E-D86A5753AD1C}" srcOrd="0" destOrd="0" presId="urn:microsoft.com/office/officeart/2005/8/layout/chevron2"/>
    <dgm:cxn modelId="{D1D1123E-87AB-4CA5-A063-F12FAD49EE95}" type="presParOf" srcId="{4CC03876-ED2A-4CFA-B190-925E84A207B4}" destId="{7493E19D-BDDD-4AC2-B388-38B84EDB86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1FB299-2672-49B2-9808-B66EC103020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A1629E-1417-4C06-8AC2-635EAB527880}">
      <dgm:prSet phldrT="[Testo]"/>
      <dgm:spPr/>
      <dgm:t>
        <a:bodyPr/>
        <a:lstStyle/>
        <a:p>
          <a:r>
            <a:rPr lang="it-IT"/>
            <a:t>2</a:t>
          </a:r>
          <a:endParaRPr lang="it-IT" dirty="0"/>
        </a:p>
      </dgm:t>
    </dgm:pt>
    <dgm:pt modelId="{7F62C4D3-CA2B-4385-A37D-A4FE35078370}" type="parTrans" cxnId="{E0682188-CCAD-4D50-B1D0-9887BFAA544E}">
      <dgm:prSet/>
      <dgm:spPr/>
      <dgm:t>
        <a:bodyPr/>
        <a:lstStyle/>
        <a:p>
          <a:endParaRPr lang="it-IT"/>
        </a:p>
      </dgm:t>
    </dgm:pt>
    <dgm:pt modelId="{6A37806C-A6E7-4D38-94A9-BE6299CD4F82}" type="sibTrans" cxnId="{E0682188-CCAD-4D50-B1D0-9887BFAA544E}">
      <dgm:prSet/>
      <dgm:spPr/>
      <dgm:t>
        <a:bodyPr/>
        <a:lstStyle/>
        <a:p>
          <a:endParaRPr lang="it-IT"/>
        </a:p>
      </dgm:t>
    </dgm:pt>
    <dgm:pt modelId="{626CD1F7-E3F2-4F84-A0C2-B450A8265F03}">
      <dgm:prSet phldrT="[Testo]"/>
      <dgm:spPr/>
      <dgm:t>
        <a:bodyPr/>
        <a:lstStyle/>
        <a:p>
          <a:r>
            <a:rPr lang="it-IT" dirty="0" err="1"/>
            <a:t>Blazor</a:t>
          </a:r>
          <a:r>
            <a:rPr lang="it-IT" dirty="0"/>
            <a:t> server</a:t>
          </a:r>
        </a:p>
      </dgm:t>
    </dgm:pt>
    <dgm:pt modelId="{7D1B6875-E239-4F16-83AD-1CA325486BA3}" type="parTrans" cxnId="{A3D3F744-356E-4670-9ED8-872FA98134FD}">
      <dgm:prSet/>
      <dgm:spPr/>
      <dgm:t>
        <a:bodyPr/>
        <a:lstStyle/>
        <a:p>
          <a:endParaRPr lang="it-IT"/>
        </a:p>
      </dgm:t>
    </dgm:pt>
    <dgm:pt modelId="{66BBBA98-233F-44FD-B89F-E7183189977D}" type="sibTrans" cxnId="{A3D3F744-356E-4670-9ED8-872FA98134FD}">
      <dgm:prSet/>
      <dgm:spPr/>
      <dgm:t>
        <a:bodyPr/>
        <a:lstStyle/>
        <a:p>
          <a:endParaRPr lang="it-IT"/>
        </a:p>
      </dgm:t>
    </dgm:pt>
    <dgm:pt modelId="{D98AEFCE-2E87-4E9E-83A7-976A3581D013}" type="pres">
      <dgm:prSet presAssocID="{251FB299-2672-49B2-9808-B66EC1030203}" presName="linearFlow" presStyleCnt="0">
        <dgm:presLayoutVars>
          <dgm:dir/>
          <dgm:animLvl val="lvl"/>
          <dgm:resizeHandles val="exact"/>
        </dgm:presLayoutVars>
      </dgm:prSet>
      <dgm:spPr/>
    </dgm:pt>
    <dgm:pt modelId="{4CC03876-ED2A-4CFA-B190-925E84A207B4}" type="pres">
      <dgm:prSet presAssocID="{8DA1629E-1417-4C06-8AC2-635EAB527880}" presName="composite" presStyleCnt="0"/>
      <dgm:spPr/>
    </dgm:pt>
    <dgm:pt modelId="{4C9C2BBF-8B07-4593-882E-D86A5753AD1C}" type="pres">
      <dgm:prSet presAssocID="{8DA1629E-1417-4C06-8AC2-635EAB52788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493E19D-BDDD-4AC2-B388-38B84EDB8693}" type="pres">
      <dgm:prSet presAssocID="{8DA1629E-1417-4C06-8AC2-635EAB5278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3D3F744-356E-4670-9ED8-872FA98134FD}" srcId="{8DA1629E-1417-4C06-8AC2-635EAB527880}" destId="{626CD1F7-E3F2-4F84-A0C2-B450A8265F03}" srcOrd="0" destOrd="0" parTransId="{7D1B6875-E239-4F16-83AD-1CA325486BA3}" sibTransId="{66BBBA98-233F-44FD-B89F-E7183189977D}"/>
    <dgm:cxn modelId="{E0682188-CCAD-4D50-B1D0-9887BFAA544E}" srcId="{251FB299-2672-49B2-9808-B66EC1030203}" destId="{8DA1629E-1417-4C06-8AC2-635EAB527880}" srcOrd="0" destOrd="0" parTransId="{7F62C4D3-CA2B-4385-A37D-A4FE35078370}" sibTransId="{6A37806C-A6E7-4D38-94A9-BE6299CD4F82}"/>
    <dgm:cxn modelId="{AE64E7B0-58E5-4251-804D-BC15787400F1}" type="presOf" srcId="{251FB299-2672-49B2-9808-B66EC1030203}" destId="{D98AEFCE-2E87-4E9E-83A7-976A3581D013}" srcOrd="0" destOrd="0" presId="urn:microsoft.com/office/officeart/2005/8/layout/chevron2"/>
    <dgm:cxn modelId="{0721A8D3-5BF6-470B-98A7-4A81CDF931B4}" type="presOf" srcId="{626CD1F7-E3F2-4F84-A0C2-B450A8265F03}" destId="{7493E19D-BDDD-4AC2-B388-38B84EDB8693}" srcOrd="0" destOrd="0" presId="urn:microsoft.com/office/officeart/2005/8/layout/chevron2"/>
    <dgm:cxn modelId="{6ABD88FF-0665-4B5F-A764-A76C4D5293BE}" type="presOf" srcId="{8DA1629E-1417-4C06-8AC2-635EAB527880}" destId="{4C9C2BBF-8B07-4593-882E-D86A5753AD1C}" srcOrd="0" destOrd="0" presId="urn:microsoft.com/office/officeart/2005/8/layout/chevron2"/>
    <dgm:cxn modelId="{BD7A60AD-2C33-4FD2-98D2-A82DD8312313}" type="presParOf" srcId="{D98AEFCE-2E87-4E9E-83A7-976A3581D013}" destId="{4CC03876-ED2A-4CFA-B190-925E84A207B4}" srcOrd="0" destOrd="0" presId="urn:microsoft.com/office/officeart/2005/8/layout/chevron2"/>
    <dgm:cxn modelId="{B7808462-1B9F-46D5-A409-7AE05E093CD9}" type="presParOf" srcId="{4CC03876-ED2A-4CFA-B190-925E84A207B4}" destId="{4C9C2BBF-8B07-4593-882E-D86A5753AD1C}" srcOrd="0" destOrd="0" presId="urn:microsoft.com/office/officeart/2005/8/layout/chevron2"/>
    <dgm:cxn modelId="{D1D1123E-87AB-4CA5-A063-F12FAD49EE95}" type="presParOf" srcId="{4CC03876-ED2A-4CFA-B190-925E84A207B4}" destId="{7493E19D-BDDD-4AC2-B388-38B84EDB86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1FB299-2672-49B2-9808-B66EC103020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A1629E-1417-4C06-8AC2-635EAB527880}">
      <dgm:prSet phldrT="[Testo]"/>
      <dgm:spPr/>
      <dgm:t>
        <a:bodyPr/>
        <a:lstStyle/>
        <a:p>
          <a:r>
            <a:rPr lang="it-IT" dirty="0"/>
            <a:t>1</a:t>
          </a:r>
        </a:p>
      </dgm:t>
    </dgm:pt>
    <dgm:pt modelId="{7F62C4D3-CA2B-4385-A37D-A4FE35078370}" type="parTrans" cxnId="{E0682188-CCAD-4D50-B1D0-9887BFAA544E}">
      <dgm:prSet/>
      <dgm:spPr/>
      <dgm:t>
        <a:bodyPr/>
        <a:lstStyle/>
        <a:p>
          <a:endParaRPr lang="it-IT"/>
        </a:p>
      </dgm:t>
    </dgm:pt>
    <dgm:pt modelId="{6A37806C-A6E7-4D38-94A9-BE6299CD4F82}" type="sibTrans" cxnId="{E0682188-CCAD-4D50-B1D0-9887BFAA544E}">
      <dgm:prSet/>
      <dgm:spPr/>
      <dgm:t>
        <a:bodyPr/>
        <a:lstStyle/>
        <a:p>
          <a:endParaRPr lang="it-IT"/>
        </a:p>
      </dgm:t>
    </dgm:pt>
    <dgm:pt modelId="{19BEF259-FDB3-45B9-A60C-4466E7B31CAF}">
      <dgm:prSet phldrT="[Testo]"/>
      <dgm:spPr/>
      <dgm:t>
        <a:bodyPr/>
        <a:lstStyle/>
        <a:p>
          <a:r>
            <a:rPr lang="it-IT" dirty="0" err="1"/>
            <a:t>WebAssembly</a:t>
          </a:r>
          <a:endParaRPr lang="it-IT" dirty="0"/>
        </a:p>
      </dgm:t>
    </dgm:pt>
    <dgm:pt modelId="{477BA6DB-7CEF-4FDB-8E10-7824854F3B48}" type="parTrans" cxnId="{CDE2B21B-236C-4673-B8CE-09A0710228FD}">
      <dgm:prSet/>
      <dgm:spPr/>
      <dgm:t>
        <a:bodyPr/>
        <a:lstStyle/>
        <a:p>
          <a:endParaRPr lang="it-IT"/>
        </a:p>
      </dgm:t>
    </dgm:pt>
    <dgm:pt modelId="{10707D2A-61DD-49DD-B8AF-E5637A1E1951}" type="sibTrans" cxnId="{CDE2B21B-236C-4673-B8CE-09A0710228FD}">
      <dgm:prSet/>
      <dgm:spPr/>
      <dgm:t>
        <a:bodyPr/>
        <a:lstStyle/>
        <a:p>
          <a:endParaRPr lang="it-IT"/>
        </a:p>
      </dgm:t>
    </dgm:pt>
    <dgm:pt modelId="{D98AEFCE-2E87-4E9E-83A7-976A3581D013}" type="pres">
      <dgm:prSet presAssocID="{251FB299-2672-49B2-9808-B66EC1030203}" presName="linearFlow" presStyleCnt="0">
        <dgm:presLayoutVars>
          <dgm:dir/>
          <dgm:animLvl val="lvl"/>
          <dgm:resizeHandles val="exact"/>
        </dgm:presLayoutVars>
      </dgm:prSet>
      <dgm:spPr/>
    </dgm:pt>
    <dgm:pt modelId="{4CC03876-ED2A-4CFA-B190-925E84A207B4}" type="pres">
      <dgm:prSet presAssocID="{8DA1629E-1417-4C06-8AC2-635EAB527880}" presName="composite" presStyleCnt="0"/>
      <dgm:spPr/>
    </dgm:pt>
    <dgm:pt modelId="{4C9C2BBF-8B07-4593-882E-D86A5753AD1C}" type="pres">
      <dgm:prSet presAssocID="{8DA1629E-1417-4C06-8AC2-635EAB52788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493E19D-BDDD-4AC2-B388-38B84EDB8693}" type="pres">
      <dgm:prSet presAssocID="{8DA1629E-1417-4C06-8AC2-635EAB5278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DE2B21B-236C-4673-B8CE-09A0710228FD}" srcId="{8DA1629E-1417-4C06-8AC2-635EAB527880}" destId="{19BEF259-FDB3-45B9-A60C-4466E7B31CAF}" srcOrd="0" destOrd="0" parTransId="{477BA6DB-7CEF-4FDB-8E10-7824854F3B48}" sibTransId="{10707D2A-61DD-49DD-B8AF-E5637A1E1951}"/>
    <dgm:cxn modelId="{E0682188-CCAD-4D50-B1D0-9887BFAA544E}" srcId="{251FB299-2672-49B2-9808-B66EC1030203}" destId="{8DA1629E-1417-4C06-8AC2-635EAB527880}" srcOrd="0" destOrd="0" parTransId="{7F62C4D3-CA2B-4385-A37D-A4FE35078370}" sibTransId="{6A37806C-A6E7-4D38-94A9-BE6299CD4F82}"/>
    <dgm:cxn modelId="{AE64E7B0-58E5-4251-804D-BC15787400F1}" type="presOf" srcId="{251FB299-2672-49B2-9808-B66EC1030203}" destId="{D98AEFCE-2E87-4E9E-83A7-976A3581D013}" srcOrd="0" destOrd="0" presId="urn:microsoft.com/office/officeart/2005/8/layout/chevron2"/>
    <dgm:cxn modelId="{11F706B7-ACFE-4859-91EA-86073CE3CD5C}" type="presOf" srcId="{19BEF259-FDB3-45B9-A60C-4466E7B31CAF}" destId="{7493E19D-BDDD-4AC2-B388-38B84EDB8693}" srcOrd="0" destOrd="0" presId="urn:microsoft.com/office/officeart/2005/8/layout/chevron2"/>
    <dgm:cxn modelId="{6ABD88FF-0665-4B5F-A764-A76C4D5293BE}" type="presOf" srcId="{8DA1629E-1417-4C06-8AC2-635EAB527880}" destId="{4C9C2BBF-8B07-4593-882E-D86A5753AD1C}" srcOrd="0" destOrd="0" presId="urn:microsoft.com/office/officeart/2005/8/layout/chevron2"/>
    <dgm:cxn modelId="{BD7A60AD-2C33-4FD2-98D2-A82DD8312313}" type="presParOf" srcId="{D98AEFCE-2E87-4E9E-83A7-976A3581D013}" destId="{4CC03876-ED2A-4CFA-B190-925E84A207B4}" srcOrd="0" destOrd="0" presId="urn:microsoft.com/office/officeart/2005/8/layout/chevron2"/>
    <dgm:cxn modelId="{B7808462-1B9F-46D5-A409-7AE05E093CD9}" type="presParOf" srcId="{4CC03876-ED2A-4CFA-B190-925E84A207B4}" destId="{4C9C2BBF-8B07-4593-882E-D86A5753AD1C}" srcOrd="0" destOrd="0" presId="urn:microsoft.com/office/officeart/2005/8/layout/chevron2"/>
    <dgm:cxn modelId="{D1D1123E-87AB-4CA5-A063-F12FAD49EE95}" type="presParOf" srcId="{4CC03876-ED2A-4CFA-B190-925E84A207B4}" destId="{7493E19D-BDDD-4AC2-B388-38B84EDB86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1FB299-2672-49B2-9808-B66EC103020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A1629E-1417-4C06-8AC2-635EAB527880}">
      <dgm:prSet phldrT="[Testo]"/>
      <dgm:spPr/>
      <dgm:t>
        <a:bodyPr/>
        <a:lstStyle/>
        <a:p>
          <a:r>
            <a:rPr lang="it-IT"/>
            <a:t>2</a:t>
          </a:r>
          <a:endParaRPr lang="it-IT" dirty="0"/>
        </a:p>
      </dgm:t>
    </dgm:pt>
    <dgm:pt modelId="{7F62C4D3-CA2B-4385-A37D-A4FE35078370}" type="parTrans" cxnId="{E0682188-CCAD-4D50-B1D0-9887BFAA544E}">
      <dgm:prSet/>
      <dgm:spPr/>
      <dgm:t>
        <a:bodyPr/>
        <a:lstStyle/>
        <a:p>
          <a:endParaRPr lang="it-IT"/>
        </a:p>
      </dgm:t>
    </dgm:pt>
    <dgm:pt modelId="{6A37806C-A6E7-4D38-94A9-BE6299CD4F82}" type="sibTrans" cxnId="{E0682188-CCAD-4D50-B1D0-9887BFAA544E}">
      <dgm:prSet/>
      <dgm:spPr/>
      <dgm:t>
        <a:bodyPr/>
        <a:lstStyle/>
        <a:p>
          <a:endParaRPr lang="it-IT"/>
        </a:p>
      </dgm:t>
    </dgm:pt>
    <dgm:pt modelId="{626CD1F7-E3F2-4F84-A0C2-B450A8265F03}">
      <dgm:prSet phldrT="[Testo]"/>
      <dgm:spPr/>
      <dgm:t>
        <a:bodyPr/>
        <a:lstStyle/>
        <a:p>
          <a:r>
            <a:rPr lang="it-IT" dirty="0" err="1"/>
            <a:t>Blazor</a:t>
          </a:r>
          <a:r>
            <a:rPr lang="it-IT" dirty="0"/>
            <a:t> server</a:t>
          </a:r>
        </a:p>
      </dgm:t>
    </dgm:pt>
    <dgm:pt modelId="{7D1B6875-E239-4F16-83AD-1CA325486BA3}" type="parTrans" cxnId="{A3D3F744-356E-4670-9ED8-872FA98134FD}">
      <dgm:prSet/>
      <dgm:spPr/>
      <dgm:t>
        <a:bodyPr/>
        <a:lstStyle/>
        <a:p>
          <a:endParaRPr lang="it-IT"/>
        </a:p>
      </dgm:t>
    </dgm:pt>
    <dgm:pt modelId="{66BBBA98-233F-44FD-B89F-E7183189977D}" type="sibTrans" cxnId="{A3D3F744-356E-4670-9ED8-872FA98134FD}">
      <dgm:prSet/>
      <dgm:spPr/>
      <dgm:t>
        <a:bodyPr/>
        <a:lstStyle/>
        <a:p>
          <a:endParaRPr lang="it-IT"/>
        </a:p>
      </dgm:t>
    </dgm:pt>
    <dgm:pt modelId="{D98AEFCE-2E87-4E9E-83A7-976A3581D013}" type="pres">
      <dgm:prSet presAssocID="{251FB299-2672-49B2-9808-B66EC1030203}" presName="linearFlow" presStyleCnt="0">
        <dgm:presLayoutVars>
          <dgm:dir/>
          <dgm:animLvl val="lvl"/>
          <dgm:resizeHandles val="exact"/>
        </dgm:presLayoutVars>
      </dgm:prSet>
      <dgm:spPr/>
    </dgm:pt>
    <dgm:pt modelId="{4CC03876-ED2A-4CFA-B190-925E84A207B4}" type="pres">
      <dgm:prSet presAssocID="{8DA1629E-1417-4C06-8AC2-635EAB527880}" presName="composite" presStyleCnt="0"/>
      <dgm:spPr/>
    </dgm:pt>
    <dgm:pt modelId="{4C9C2BBF-8B07-4593-882E-D86A5753AD1C}" type="pres">
      <dgm:prSet presAssocID="{8DA1629E-1417-4C06-8AC2-635EAB527880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7493E19D-BDDD-4AC2-B388-38B84EDB8693}" type="pres">
      <dgm:prSet presAssocID="{8DA1629E-1417-4C06-8AC2-635EAB5278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3D3F744-356E-4670-9ED8-872FA98134FD}" srcId="{8DA1629E-1417-4C06-8AC2-635EAB527880}" destId="{626CD1F7-E3F2-4F84-A0C2-B450A8265F03}" srcOrd="0" destOrd="0" parTransId="{7D1B6875-E239-4F16-83AD-1CA325486BA3}" sibTransId="{66BBBA98-233F-44FD-B89F-E7183189977D}"/>
    <dgm:cxn modelId="{E0682188-CCAD-4D50-B1D0-9887BFAA544E}" srcId="{251FB299-2672-49B2-9808-B66EC1030203}" destId="{8DA1629E-1417-4C06-8AC2-635EAB527880}" srcOrd="0" destOrd="0" parTransId="{7F62C4D3-CA2B-4385-A37D-A4FE35078370}" sibTransId="{6A37806C-A6E7-4D38-94A9-BE6299CD4F82}"/>
    <dgm:cxn modelId="{AE64E7B0-58E5-4251-804D-BC15787400F1}" type="presOf" srcId="{251FB299-2672-49B2-9808-B66EC1030203}" destId="{D98AEFCE-2E87-4E9E-83A7-976A3581D013}" srcOrd="0" destOrd="0" presId="urn:microsoft.com/office/officeart/2005/8/layout/chevron2"/>
    <dgm:cxn modelId="{0721A8D3-5BF6-470B-98A7-4A81CDF931B4}" type="presOf" srcId="{626CD1F7-E3F2-4F84-A0C2-B450A8265F03}" destId="{7493E19D-BDDD-4AC2-B388-38B84EDB8693}" srcOrd="0" destOrd="0" presId="urn:microsoft.com/office/officeart/2005/8/layout/chevron2"/>
    <dgm:cxn modelId="{6ABD88FF-0665-4B5F-A764-A76C4D5293BE}" type="presOf" srcId="{8DA1629E-1417-4C06-8AC2-635EAB527880}" destId="{4C9C2BBF-8B07-4593-882E-D86A5753AD1C}" srcOrd="0" destOrd="0" presId="urn:microsoft.com/office/officeart/2005/8/layout/chevron2"/>
    <dgm:cxn modelId="{BD7A60AD-2C33-4FD2-98D2-A82DD8312313}" type="presParOf" srcId="{D98AEFCE-2E87-4E9E-83A7-976A3581D013}" destId="{4CC03876-ED2A-4CFA-B190-925E84A207B4}" srcOrd="0" destOrd="0" presId="urn:microsoft.com/office/officeart/2005/8/layout/chevron2"/>
    <dgm:cxn modelId="{B7808462-1B9F-46D5-A409-7AE05E093CD9}" type="presParOf" srcId="{4CC03876-ED2A-4CFA-B190-925E84A207B4}" destId="{4C9C2BBF-8B07-4593-882E-D86A5753AD1C}" srcOrd="0" destOrd="0" presId="urn:microsoft.com/office/officeart/2005/8/layout/chevron2"/>
    <dgm:cxn modelId="{D1D1123E-87AB-4CA5-A063-F12FAD49EE95}" type="presParOf" srcId="{4CC03876-ED2A-4CFA-B190-925E84A207B4}" destId="{7493E19D-BDDD-4AC2-B388-38B84EDB86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8D73D-7F51-4C17-8022-3FBA23CD4407}">
      <dsp:nvSpPr>
        <dsp:cNvPr id="0" name=""/>
        <dsp:cNvSpPr/>
      </dsp:nvSpPr>
      <dsp:spPr>
        <a:xfrm rot="4396374">
          <a:off x="2058984" y="526860"/>
          <a:ext cx="2285604" cy="159392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97EF8-B928-48C7-806D-FABD9A3137DB}">
      <dsp:nvSpPr>
        <dsp:cNvPr id="0" name=""/>
        <dsp:cNvSpPr/>
      </dsp:nvSpPr>
      <dsp:spPr>
        <a:xfrm>
          <a:off x="2915178" y="734986"/>
          <a:ext cx="57718" cy="5771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E5B9B-873A-4331-B064-746A350BC685}">
      <dsp:nvSpPr>
        <dsp:cNvPr id="0" name=""/>
        <dsp:cNvSpPr/>
      </dsp:nvSpPr>
      <dsp:spPr>
        <a:xfrm>
          <a:off x="3310392" y="1053762"/>
          <a:ext cx="57718" cy="5771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630D5-AD90-4BE6-B5BC-16CB39700D33}">
      <dsp:nvSpPr>
        <dsp:cNvPr id="0" name=""/>
        <dsp:cNvSpPr/>
      </dsp:nvSpPr>
      <dsp:spPr>
        <a:xfrm>
          <a:off x="3606584" y="1426551"/>
          <a:ext cx="57718" cy="5771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C955E-241E-421E-B7B7-D3539092B870}">
      <dsp:nvSpPr>
        <dsp:cNvPr id="0" name=""/>
        <dsp:cNvSpPr/>
      </dsp:nvSpPr>
      <dsp:spPr>
        <a:xfrm>
          <a:off x="1905764" y="0"/>
          <a:ext cx="1077591" cy="42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Hosting</a:t>
          </a:r>
        </a:p>
      </dsp:txBody>
      <dsp:txXfrm>
        <a:off x="1905764" y="0"/>
        <a:ext cx="1077591" cy="423623"/>
      </dsp:txXfrm>
    </dsp:sp>
    <dsp:sp modelId="{E6E7A20B-AF13-4251-A760-08F874DB98D1}">
      <dsp:nvSpPr>
        <dsp:cNvPr id="0" name=""/>
        <dsp:cNvSpPr/>
      </dsp:nvSpPr>
      <dsp:spPr>
        <a:xfrm>
          <a:off x="3245472" y="552033"/>
          <a:ext cx="1572701" cy="42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Routing</a:t>
          </a:r>
        </a:p>
      </dsp:txBody>
      <dsp:txXfrm>
        <a:off x="3245472" y="552033"/>
        <a:ext cx="1572701" cy="423623"/>
      </dsp:txXfrm>
    </dsp:sp>
    <dsp:sp modelId="{B13E8E40-8401-4FF0-B522-C799325B2209}">
      <dsp:nvSpPr>
        <dsp:cNvPr id="0" name=""/>
        <dsp:cNvSpPr/>
      </dsp:nvSpPr>
      <dsp:spPr>
        <a:xfrm>
          <a:off x="1905764" y="870810"/>
          <a:ext cx="1252336" cy="42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Data </a:t>
          </a:r>
          <a:r>
            <a:rPr lang="it-IT" sz="1600" kern="1200" dirty="0" err="1"/>
            <a:t>binding</a:t>
          </a:r>
          <a:endParaRPr lang="it-IT" sz="1600" kern="1200" dirty="0"/>
        </a:p>
      </dsp:txBody>
      <dsp:txXfrm>
        <a:off x="1905764" y="870810"/>
        <a:ext cx="1252336" cy="423623"/>
      </dsp:txXfrm>
    </dsp:sp>
    <dsp:sp modelId="{FDA72A11-70F1-4F36-9009-4685725B4FED}">
      <dsp:nvSpPr>
        <dsp:cNvPr id="0" name=""/>
        <dsp:cNvSpPr/>
      </dsp:nvSpPr>
      <dsp:spPr>
        <a:xfrm>
          <a:off x="3888708" y="1307222"/>
          <a:ext cx="1801015" cy="42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Events </a:t>
          </a:r>
          <a:r>
            <a:rPr lang="it-IT" sz="1600" kern="1200" dirty="0" err="1"/>
            <a:t>handling</a:t>
          </a:r>
          <a:endParaRPr lang="it-IT" sz="1600" kern="1200" dirty="0"/>
        </a:p>
      </dsp:txBody>
      <dsp:txXfrm>
        <a:off x="3888708" y="1307222"/>
        <a:ext cx="1801015" cy="423623"/>
      </dsp:txXfrm>
    </dsp:sp>
    <dsp:sp modelId="{AD302EE6-3400-4873-B896-D7EDEBBE279A}">
      <dsp:nvSpPr>
        <dsp:cNvPr id="0" name=""/>
        <dsp:cNvSpPr/>
      </dsp:nvSpPr>
      <dsp:spPr>
        <a:xfrm>
          <a:off x="3361968" y="2224021"/>
          <a:ext cx="1456204" cy="42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Lifecicle</a:t>
          </a:r>
          <a:r>
            <a:rPr lang="it-IT" sz="1600" kern="1200" dirty="0"/>
            <a:t> </a:t>
          </a:r>
          <a:r>
            <a:rPr lang="it-IT" sz="1600" kern="1200" dirty="0" err="1"/>
            <a:t>method</a:t>
          </a:r>
          <a:endParaRPr lang="it-IT" sz="1600" kern="1200" dirty="0"/>
        </a:p>
      </dsp:txBody>
      <dsp:txXfrm>
        <a:off x="3361968" y="2224021"/>
        <a:ext cx="1456204" cy="423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8D73D-7F51-4C17-8022-3FBA23CD4407}">
      <dsp:nvSpPr>
        <dsp:cNvPr id="0" name=""/>
        <dsp:cNvSpPr/>
      </dsp:nvSpPr>
      <dsp:spPr>
        <a:xfrm rot="4396374">
          <a:off x="2940181" y="920779"/>
          <a:ext cx="3994488" cy="278565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97EF8-B928-48C7-806D-FABD9A3137DB}">
      <dsp:nvSpPr>
        <dsp:cNvPr id="0" name=""/>
        <dsp:cNvSpPr/>
      </dsp:nvSpPr>
      <dsp:spPr>
        <a:xfrm>
          <a:off x="4436529" y="1284515"/>
          <a:ext cx="100873" cy="10087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E5B9B-873A-4331-B064-746A350BC685}">
      <dsp:nvSpPr>
        <dsp:cNvPr id="0" name=""/>
        <dsp:cNvSpPr/>
      </dsp:nvSpPr>
      <dsp:spPr>
        <a:xfrm>
          <a:off x="5127233" y="1841632"/>
          <a:ext cx="100873" cy="10087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630D5-AD90-4BE6-B5BC-16CB39700D33}">
      <dsp:nvSpPr>
        <dsp:cNvPr id="0" name=""/>
        <dsp:cNvSpPr/>
      </dsp:nvSpPr>
      <dsp:spPr>
        <a:xfrm>
          <a:off x="5644880" y="2493144"/>
          <a:ext cx="100873" cy="10087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C955E-241E-421E-B7B7-D3539092B870}">
      <dsp:nvSpPr>
        <dsp:cNvPr id="0" name=""/>
        <dsp:cNvSpPr/>
      </dsp:nvSpPr>
      <dsp:spPr>
        <a:xfrm>
          <a:off x="2672402" y="0"/>
          <a:ext cx="1883277" cy="740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Hosting</a:t>
          </a:r>
        </a:p>
      </dsp:txBody>
      <dsp:txXfrm>
        <a:off x="2672402" y="0"/>
        <a:ext cx="1883277" cy="740354"/>
      </dsp:txXfrm>
    </dsp:sp>
    <dsp:sp modelId="{E6E7A20B-AF13-4251-A760-08F874DB98D1}">
      <dsp:nvSpPr>
        <dsp:cNvPr id="0" name=""/>
        <dsp:cNvSpPr/>
      </dsp:nvSpPr>
      <dsp:spPr>
        <a:xfrm>
          <a:off x="5013774" y="964774"/>
          <a:ext cx="2748566" cy="740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Routing</a:t>
          </a:r>
        </a:p>
      </dsp:txBody>
      <dsp:txXfrm>
        <a:off x="5013774" y="964774"/>
        <a:ext cx="2748566" cy="740354"/>
      </dsp:txXfrm>
    </dsp:sp>
    <dsp:sp modelId="{B13E8E40-8401-4FF0-B522-C799325B2209}">
      <dsp:nvSpPr>
        <dsp:cNvPr id="0" name=""/>
        <dsp:cNvSpPr/>
      </dsp:nvSpPr>
      <dsp:spPr>
        <a:xfrm>
          <a:off x="2672402" y="1521891"/>
          <a:ext cx="2188673" cy="740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Data </a:t>
          </a:r>
          <a:r>
            <a:rPr lang="it-IT" sz="2900" kern="1200" dirty="0" err="1"/>
            <a:t>binding</a:t>
          </a:r>
          <a:endParaRPr lang="it-IT" sz="2900" kern="1200" dirty="0"/>
        </a:p>
      </dsp:txBody>
      <dsp:txXfrm>
        <a:off x="2672402" y="1521891"/>
        <a:ext cx="2188673" cy="740354"/>
      </dsp:txXfrm>
    </dsp:sp>
    <dsp:sp modelId="{FDA72A11-70F1-4F36-9009-4685725B4FED}">
      <dsp:nvSpPr>
        <dsp:cNvPr id="0" name=""/>
        <dsp:cNvSpPr/>
      </dsp:nvSpPr>
      <dsp:spPr>
        <a:xfrm>
          <a:off x="6137939" y="2284597"/>
          <a:ext cx="3147585" cy="740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Events </a:t>
          </a:r>
          <a:r>
            <a:rPr lang="it-IT" sz="2800" kern="1200" dirty="0" err="1"/>
            <a:t>handling</a:t>
          </a:r>
          <a:endParaRPr lang="it-IT" sz="2800" kern="1200" dirty="0"/>
        </a:p>
      </dsp:txBody>
      <dsp:txXfrm>
        <a:off x="6137939" y="2284597"/>
        <a:ext cx="3147585" cy="740354"/>
      </dsp:txXfrm>
    </dsp:sp>
    <dsp:sp modelId="{AD302EE6-3400-4873-B896-D7EDEBBE279A}">
      <dsp:nvSpPr>
        <dsp:cNvPr id="0" name=""/>
        <dsp:cNvSpPr/>
      </dsp:nvSpPr>
      <dsp:spPr>
        <a:xfrm>
          <a:off x="5217372" y="3886862"/>
          <a:ext cx="2544969" cy="740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/>
            <a:t>Lifecicle</a:t>
          </a:r>
          <a:r>
            <a:rPr lang="it-IT" sz="2800" kern="1200" dirty="0"/>
            <a:t> </a:t>
          </a:r>
          <a:r>
            <a:rPr lang="it-IT" sz="2800" kern="1200" dirty="0" err="1"/>
            <a:t>method</a:t>
          </a:r>
          <a:endParaRPr lang="it-IT" sz="2800" kern="1200" dirty="0"/>
        </a:p>
      </dsp:txBody>
      <dsp:txXfrm>
        <a:off x="5217372" y="3886862"/>
        <a:ext cx="2544969" cy="740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2BBF-8B07-4593-882E-D86A5753AD1C}">
      <dsp:nvSpPr>
        <dsp:cNvPr id="0" name=""/>
        <dsp:cNvSpPr/>
      </dsp:nvSpPr>
      <dsp:spPr>
        <a:xfrm rot="5400000">
          <a:off x="-153289" y="153289"/>
          <a:ext cx="1021927" cy="715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1</a:t>
          </a:r>
        </a:p>
      </dsp:txBody>
      <dsp:txXfrm rot="-5400000">
        <a:off x="1" y="357673"/>
        <a:ext cx="715348" cy="306579"/>
      </dsp:txXfrm>
    </dsp:sp>
    <dsp:sp modelId="{7493E19D-BDDD-4AC2-B388-38B84EDB8693}">
      <dsp:nvSpPr>
        <dsp:cNvPr id="0" name=""/>
        <dsp:cNvSpPr/>
      </dsp:nvSpPr>
      <dsp:spPr>
        <a:xfrm rot="5400000">
          <a:off x="2433231" y="-1717882"/>
          <a:ext cx="664252" cy="410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900" kern="1200" dirty="0" err="1"/>
            <a:t>WebAssembly</a:t>
          </a:r>
          <a:endParaRPr lang="it-IT" sz="3900" kern="1200" dirty="0"/>
        </a:p>
      </dsp:txBody>
      <dsp:txXfrm rot="-5400000">
        <a:off x="715348" y="32427"/>
        <a:ext cx="4067592" cy="599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2BBF-8B07-4593-882E-D86A5753AD1C}">
      <dsp:nvSpPr>
        <dsp:cNvPr id="0" name=""/>
        <dsp:cNvSpPr/>
      </dsp:nvSpPr>
      <dsp:spPr>
        <a:xfrm rot="5400000">
          <a:off x="-153289" y="153289"/>
          <a:ext cx="1021927" cy="715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2</a:t>
          </a:r>
          <a:endParaRPr lang="it-IT" sz="2000" kern="1200" dirty="0"/>
        </a:p>
      </dsp:txBody>
      <dsp:txXfrm rot="-5400000">
        <a:off x="1" y="357673"/>
        <a:ext cx="715348" cy="306579"/>
      </dsp:txXfrm>
    </dsp:sp>
    <dsp:sp modelId="{7493E19D-BDDD-4AC2-B388-38B84EDB8693}">
      <dsp:nvSpPr>
        <dsp:cNvPr id="0" name=""/>
        <dsp:cNvSpPr/>
      </dsp:nvSpPr>
      <dsp:spPr>
        <a:xfrm rot="5400000">
          <a:off x="2433231" y="-1717882"/>
          <a:ext cx="664252" cy="410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900" kern="1200" dirty="0" err="1"/>
            <a:t>Blazor</a:t>
          </a:r>
          <a:r>
            <a:rPr lang="it-IT" sz="3900" kern="1200" dirty="0"/>
            <a:t> server</a:t>
          </a:r>
        </a:p>
      </dsp:txBody>
      <dsp:txXfrm rot="-5400000">
        <a:off x="715348" y="32427"/>
        <a:ext cx="4067592" cy="599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2BBF-8B07-4593-882E-D86A5753AD1C}">
      <dsp:nvSpPr>
        <dsp:cNvPr id="0" name=""/>
        <dsp:cNvSpPr/>
      </dsp:nvSpPr>
      <dsp:spPr>
        <a:xfrm rot="5400000">
          <a:off x="-153289" y="153289"/>
          <a:ext cx="1021927" cy="715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1</a:t>
          </a:r>
        </a:p>
      </dsp:txBody>
      <dsp:txXfrm rot="-5400000">
        <a:off x="1" y="357673"/>
        <a:ext cx="715348" cy="306579"/>
      </dsp:txXfrm>
    </dsp:sp>
    <dsp:sp modelId="{7493E19D-BDDD-4AC2-B388-38B84EDB8693}">
      <dsp:nvSpPr>
        <dsp:cNvPr id="0" name=""/>
        <dsp:cNvSpPr/>
      </dsp:nvSpPr>
      <dsp:spPr>
        <a:xfrm rot="5400000">
          <a:off x="2433231" y="-1717882"/>
          <a:ext cx="664252" cy="410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900" kern="1200" dirty="0" err="1"/>
            <a:t>WebAssembly</a:t>
          </a:r>
          <a:endParaRPr lang="it-IT" sz="3900" kern="1200" dirty="0"/>
        </a:p>
      </dsp:txBody>
      <dsp:txXfrm rot="-5400000">
        <a:off x="715348" y="32427"/>
        <a:ext cx="4067592" cy="599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2BBF-8B07-4593-882E-D86A5753AD1C}">
      <dsp:nvSpPr>
        <dsp:cNvPr id="0" name=""/>
        <dsp:cNvSpPr/>
      </dsp:nvSpPr>
      <dsp:spPr>
        <a:xfrm rot="5400000">
          <a:off x="-39164" y="39164"/>
          <a:ext cx="261099" cy="1827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00" kern="1200"/>
            <a:t>2</a:t>
          </a:r>
          <a:endParaRPr lang="it-IT" sz="500" kern="1200" dirty="0"/>
        </a:p>
      </dsp:txBody>
      <dsp:txXfrm rot="-5400000">
        <a:off x="2" y="91384"/>
        <a:ext cx="182769" cy="78330"/>
      </dsp:txXfrm>
    </dsp:sp>
    <dsp:sp modelId="{7493E19D-BDDD-4AC2-B388-38B84EDB8693}">
      <dsp:nvSpPr>
        <dsp:cNvPr id="0" name=""/>
        <dsp:cNvSpPr/>
      </dsp:nvSpPr>
      <dsp:spPr>
        <a:xfrm rot="5400000">
          <a:off x="1436438" y="-1253669"/>
          <a:ext cx="169714" cy="2677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 err="1"/>
            <a:t>Blazor</a:t>
          </a:r>
          <a:r>
            <a:rPr lang="it-IT" sz="1000" kern="1200" dirty="0"/>
            <a:t> server</a:t>
          </a:r>
        </a:p>
      </dsp:txBody>
      <dsp:txXfrm rot="-5400000">
        <a:off x="182769" y="8285"/>
        <a:ext cx="2668768" cy="153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2BBF-8B07-4593-882E-D86A5753AD1C}">
      <dsp:nvSpPr>
        <dsp:cNvPr id="0" name=""/>
        <dsp:cNvSpPr/>
      </dsp:nvSpPr>
      <dsp:spPr>
        <a:xfrm rot="5400000">
          <a:off x="-49819" y="49819"/>
          <a:ext cx="332133" cy="232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1</a:t>
          </a:r>
        </a:p>
      </dsp:txBody>
      <dsp:txXfrm rot="-5400000">
        <a:off x="2" y="116246"/>
        <a:ext cx="232493" cy="99640"/>
      </dsp:txXfrm>
    </dsp:sp>
    <dsp:sp modelId="{7493E19D-BDDD-4AC2-B388-38B84EDB8693}">
      <dsp:nvSpPr>
        <dsp:cNvPr id="0" name=""/>
        <dsp:cNvSpPr/>
      </dsp:nvSpPr>
      <dsp:spPr>
        <a:xfrm rot="5400000">
          <a:off x="1628070" y="-1395577"/>
          <a:ext cx="215886" cy="3007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 err="1"/>
            <a:t>WebAssembly</a:t>
          </a:r>
          <a:endParaRPr lang="it-IT" sz="1200" kern="1200" dirty="0"/>
        </a:p>
      </dsp:txBody>
      <dsp:txXfrm rot="-5400000">
        <a:off x="232493" y="10539"/>
        <a:ext cx="2996502" cy="194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2BBF-8B07-4593-882E-D86A5753AD1C}">
      <dsp:nvSpPr>
        <dsp:cNvPr id="0" name=""/>
        <dsp:cNvSpPr/>
      </dsp:nvSpPr>
      <dsp:spPr>
        <a:xfrm rot="5400000">
          <a:off x="-153289" y="153289"/>
          <a:ext cx="1021927" cy="715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2</a:t>
          </a:r>
          <a:endParaRPr lang="it-IT" sz="2000" kern="1200" dirty="0"/>
        </a:p>
      </dsp:txBody>
      <dsp:txXfrm rot="-5400000">
        <a:off x="1" y="357673"/>
        <a:ext cx="715348" cy="306579"/>
      </dsp:txXfrm>
    </dsp:sp>
    <dsp:sp modelId="{7493E19D-BDDD-4AC2-B388-38B84EDB8693}">
      <dsp:nvSpPr>
        <dsp:cNvPr id="0" name=""/>
        <dsp:cNvSpPr/>
      </dsp:nvSpPr>
      <dsp:spPr>
        <a:xfrm rot="5400000">
          <a:off x="2433231" y="-1717882"/>
          <a:ext cx="664252" cy="4100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900" kern="1200" dirty="0" err="1"/>
            <a:t>Blazor</a:t>
          </a:r>
          <a:r>
            <a:rPr lang="it-IT" sz="3900" kern="1200" dirty="0"/>
            <a:t> server</a:t>
          </a:r>
        </a:p>
      </dsp:txBody>
      <dsp:txXfrm rot="-5400000">
        <a:off x="715348" y="32427"/>
        <a:ext cx="4067592" cy="59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260FC-A43F-4C03-BB77-5E1FC9740B2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D16D-DFD9-4D53-A9DF-C93E80899220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661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96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11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06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97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5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621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09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64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71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5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33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094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700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49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46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41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38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56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18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46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D16D-DFD9-4D53-A9DF-C93E8089922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62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0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89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5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5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0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7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03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3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3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85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5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D16F-0C71-47C9-A050-9B0FECE7C13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876B-95ED-4691-AFEE-6301C2DC94E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hyperlink" Target="http://www.sharpcoding.it/" TargetMode="Externa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3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hyperlink" Target="http://www.sharpcoding.it/" TargetMode="Externa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5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hyperlink" Target="http://www.sharpcoding.it/" TargetMode="Externa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5.png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7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hyperlink" Target="http://www.sharpcoding.it/" TargetMode="Externa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hyperlink" Target="http://www.sharpcoding.it/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://www.sharpcoding.it/" TargetMode="Externa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www.linkedin.com/company/sharpcoding/" TargetMode="External"/><Relationship Id="rId7" Type="http://schemas.openxmlformats.org/officeDocument/2006/relationships/hyperlink" Target="https://github.com/sharpcode-it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hyperlink" Target="https://twitter.com/SharpCoding1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hyperlink" Target="https://www.facebook.com/groups/65385454507252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vano.scifoni" TargetMode="External"/><Relationship Id="rId13" Type="http://schemas.openxmlformats.org/officeDocument/2006/relationships/hyperlink" Target="https://github.com/sharpcode-it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hyperlink" Target="https://www.linkedin.com/in/ivano-scifoni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hyperlink" Target="http://www.sharpcoding.it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hyperlink" Target="http://www.sharpcoding.it/" TargetMode="Externa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hyperlink" Target="http://www.sharpcoding.it/" TargetMode="Externa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sharpcoding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0" y="0"/>
            <a:ext cx="11450782" cy="6858000"/>
          </a:xfrm>
          <a:custGeom>
            <a:avLst/>
            <a:gdLst>
              <a:gd name="T0" fmla="*/ 1837 w 2407"/>
              <a:gd name="T1" fmla="*/ 1440 h 1440"/>
              <a:gd name="T2" fmla="*/ 1566 w 2407"/>
              <a:gd name="T3" fmla="*/ 1098 h 1440"/>
              <a:gd name="T4" fmla="*/ 1566 w 2407"/>
              <a:gd name="T5" fmla="*/ 1049 h 1440"/>
              <a:gd name="T6" fmla="*/ 2407 w 2407"/>
              <a:gd name="T7" fmla="*/ 0 h 1440"/>
              <a:gd name="T8" fmla="*/ 0 w 2407"/>
              <a:gd name="T9" fmla="*/ 0 h 1440"/>
              <a:gd name="T10" fmla="*/ 0 w 2407"/>
              <a:gd name="T11" fmla="*/ 1440 h 1440"/>
              <a:gd name="T12" fmla="*/ 1837 w 2407"/>
              <a:gd name="T13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7" h="1440">
                <a:moveTo>
                  <a:pt x="1837" y="1440"/>
                </a:moveTo>
                <a:cubicBezTo>
                  <a:pt x="1566" y="1098"/>
                  <a:pt x="1566" y="1098"/>
                  <a:pt x="1566" y="1098"/>
                </a:cubicBezTo>
                <a:cubicBezTo>
                  <a:pt x="1555" y="1084"/>
                  <a:pt x="1555" y="1062"/>
                  <a:pt x="1566" y="1049"/>
                </a:cubicBezTo>
                <a:cubicBezTo>
                  <a:pt x="2407" y="0"/>
                  <a:pt x="2407" y="0"/>
                  <a:pt x="240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40"/>
                  <a:pt x="0" y="1440"/>
                  <a:pt x="0" y="1440"/>
                </a:cubicBezTo>
                <a:cubicBezTo>
                  <a:pt x="1837" y="1440"/>
                  <a:pt x="1837" y="1440"/>
                  <a:pt x="1837" y="1440"/>
                </a:cubicBezTo>
              </a:path>
            </a:pathLst>
          </a:cu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28"/>
          <p:cNvSpPr>
            <a:spLocks noChangeArrowheads="1"/>
          </p:cNvSpPr>
          <p:nvPr/>
        </p:nvSpPr>
        <p:spPr bwMode="auto">
          <a:xfrm>
            <a:off x="2444990" y="3429000"/>
            <a:ext cx="49904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BLAZOR</a:t>
            </a:r>
            <a:endParaRPr kumimoji="0" lang="en-US" altLang="en-US" sz="8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50" charset="0"/>
            </a:endParaRPr>
          </a:p>
        </p:txBody>
      </p:sp>
      <p:sp>
        <p:nvSpPr>
          <p:cNvPr id="16" name="Rectangle 134"/>
          <p:cNvSpPr>
            <a:spLocks noChangeArrowheads="1"/>
          </p:cNvSpPr>
          <p:nvPr/>
        </p:nvSpPr>
        <p:spPr bwMode="auto">
          <a:xfrm>
            <a:off x="0" y="1635521"/>
            <a:ext cx="137652" cy="156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44D767-4666-49B0-A465-A7614F6BC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8" y="2786794"/>
            <a:ext cx="2201642" cy="2201642"/>
          </a:xfrm>
          <a:prstGeom prst="rect">
            <a:avLst/>
          </a:prstGeom>
        </p:spPr>
      </p:pic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94390A2-0EE4-48BD-B728-021B08DD2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81" y="4322321"/>
            <a:ext cx="3435800" cy="1332229"/>
          </a:xfrm>
          <a:prstGeom prst="rect">
            <a:avLst/>
          </a:prstGeom>
        </p:spPr>
      </p:pic>
      <p:pic>
        <p:nvPicPr>
          <p:cNvPr id="22" name="Immagine 21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1EF22445-EE8F-44D1-A24A-85DC7D975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" y="316713"/>
            <a:ext cx="10590774" cy="164716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D69B64C-F740-4212-A512-299F87C4A7F5}"/>
              </a:ext>
            </a:extLst>
          </p:cNvPr>
          <p:cNvSpPr txBox="1"/>
          <p:nvPr/>
        </p:nvSpPr>
        <p:spPr>
          <a:xfrm>
            <a:off x="4369426" y="1342272"/>
            <a:ext cx="1264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0" dirty="0">
                <a:solidFill>
                  <a:schemeClr val="bg1"/>
                </a:solidFill>
              </a:rPr>
              <a:t>=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ABDC6A0-D8C4-4469-9440-1BB968E01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11348"/>
            <a:ext cx="5129645" cy="11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464B9A50-7EDF-4D73-B213-5741B2E1C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28282"/>
              </p:ext>
            </p:extLst>
          </p:nvPr>
        </p:nvGraphicFramePr>
        <p:xfrm>
          <a:off x="356207" y="1012507"/>
          <a:ext cx="11168697" cy="462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521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Hosting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957D150-1580-4E0E-A8C5-D2617E403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567836"/>
              </p:ext>
            </p:extLst>
          </p:nvPr>
        </p:nvGraphicFramePr>
        <p:xfrm>
          <a:off x="184591" y="2040250"/>
          <a:ext cx="4815367" cy="10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4F7A0E15-F3B9-40FC-BA39-2A55E8693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747038"/>
              </p:ext>
            </p:extLst>
          </p:nvPr>
        </p:nvGraphicFramePr>
        <p:xfrm>
          <a:off x="184591" y="2918036"/>
          <a:ext cx="4815367" cy="10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220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Hosting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957D150-1580-4E0E-A8C5-D2617E4035AF}"/>
              </a:ext>
            </a:extLst>
          </p:cNvPr>
          <p:cNvGraphicFramePr/>
          <p:nvPr/>
        </p:nvGraphicFramePr>
        <p:xfrm>
          <a:off x="184591" y="2040250"/>
          <a:ext cx="4815367" cy="10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4F7A0E15-F3B9-40FC-BA39-2A55E8693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947733"/>
              </p:ext>
            </p:extLst>
          </p:nvPr>
        </p:nvGraphicFramePr>
        <p:xfrm>
          <a:off x="460595" y="3101839"/>
          <a:ext cx="2859823" cy="26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7131A42-1B4D-4CA8-B083-3096A9C562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58" y="1585690"/>
            <a:ext cx="3571216" cy="32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7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Hosting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A957D150-1580-4E0E-A8C5-D2617E403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298828"/>
              </p:ext>
            </p:extLst>
          </p:nvPr>
        </p:nvGraphicFramePr>
        <p:xfrm>
          <a:off x="439330" y="2396914"/>
          <a:ext cx="3239535" cy="33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4F7A0E15-F3B9-40FC-BA39-2A55E8693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240970"/>
              </p:ext>
            </p:extLst>
          </p:nvPr>
        </p:nvGraphicFramePr>
        <p:xfrm>
          <a:off x="184591" y="2817884"/>
          <a:ext cx="4815367" cy="10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Immagine 6" descr="Immagine che contiene screenshot, segnale&#10;&#10;Descrizione generata automaticamente">
            <a:extLst>
              <a:ext uri="{FF2B5EF4-FFF2-40B4-BE49-F238E27FC236}">
                <a16:creationId xmlns:a16="http://schemas.microsoft.com/office/drawing/2014/main" id="{17685A57-92C3-49E5-8742-28807D7AD3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06" y="1975981"/>
            <a:ext cx="5521061" cy="23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8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Routing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0388B7A-11B3-4086-B2C0-1E2F15B7A2E6}"/>
              </a:ext>
            </a:extLst>
          </p:cNvPr>
          <p:cNvGrpSpPr/>
          <p:nvPr/>
        </p:nvGrpSpPr>
        <p:grpSpPr>
          <a:xfrm>
            <a:off x="3044415" y="1315742"/>
            <a:ext cx="3051586" cy="4226515"/>
            <a:chOff x="2764465" y="1769937"/>
            <a:chExt cx="3508744" cy="3875951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6FD7969-C937-4BFE-8B94-B011F05EE4ED}"/>
                </a:ext>
              </a:extLst>
            </p:cNvPr>
            <p:cNvSpPr/>
            <p:nvPr/>
          </p:nvSpPr>
          <p:spPr>
            <a:xfrm>
              <a:off x="2764465" y="1769937"/>
              <a:ext cx="3508744" cy="387595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B2D6FC7-7B5D-4237-8C70-6A1F397E7693}"/>
                </a:ext>
              </a:extLst>
            </p:cNvPr>
            <p:cNvSpPr/>
            <p:nvPr/>
          </p:nvSpPr>
          <p:spPr>
            <a:xfrm>
              <a:off x="2764466" y="1769938"/>
              <a:ext cx="1796902" cy="33563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_</a:t>
              </a:r>
              <a:r>
                <a:rPr lang="it-IT" dirty="0" err="1"/>
                <a:t>Host.cshtml</a:t>
              </a:r>
              <a:endParaRPr lang="it-IT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C73B47A-F99F-471C-A50F-BC58833D3D0F}"/>
                </a:ext>
              </a:extLst>
            </p:cNvPr>
            <p:cNvSpPr txBox="1"/>
            <p:nvPr/>
          </p:nvSpPr>
          <p:spPr>
            <a:xfrm>
              <a:off x="3023149" y="2173504"/>
              <a:ext cx="2168368" cy="3245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&lt;html&gt;</a:t>
              </a:r>
            </a:p>
            <a:p>
              <a:r>
                <a:rPr lang="it-IT" sz="1400" dirty="0"/>
                <a:t>    &lt;body&gt;</a:t>
              </a:r>
            </a:p>
            <a:p>
              <a:r>
                <a:rPr lang="it-IT" sz="1400" dirty="0"/>
                <a:t>        &lt;app&gt;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        &lt;/app&gt;</a:t>
              </a:r>
            </a:p>
            <a:p>
              <a:r>
                <a:rPr lang="it-IT" sz="1400" dirty="0"/>
                <a:t>    &lt;/body&gt;</a:t>
              </a:r>
            </a:p>
            <a:p>
              <a:r>
                <a:rPr lang="it-IT" sz="1400" dirty="0"/>
                <a:t>&lt;/html&gt;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6541D26-29F7-4903-B180-91318629036C}"/>
              </a:ext>
            </a:extLst>
          </p:cNvPr>
          <p:cNvGrpSpPr/>
          <p:nvPr/>
        </p:nvGrpSpPr>
        <p:grpSpPr>
          <a:xfrm>
            <a:off x="3760465" y="2530022"/>
            <a:ext cx="2159615" cy="2008157"/>
            <a:chOff x="7038754" y="2519916"/>
            <a:chExt cx="2159616" cy="1749771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D397B18-CAF4-4857-8751-8BEE3DC65B37}"/>
                </a:ext>
              </a:extLst>
            </p:cNvPr>
            <p:cNvSpPr/>
            <p:nvPr/>
          </p:nvSpPr>
          <p:spPr>
            <a:xfrm>
              <a:off x="7038754" y="2519916"/>
              <a:ext cx="2159616" cy="1749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&lt;Router&gt;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&lt;/Router&gt;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0CCDC5D-B5AD-4EA1-B199-E975D81D64E2}"/>
                </a:ext>
              </a:extLst>
            </p:cNvPr>
            <p:cNvSpPr/>
            <p:nvPr/>
          </p:nvSpPr>
          <p:spPr>
            <a:xfrm>
              <a:off x="7038754" y="2519916"/>
              <a:ext cx="1701210" cy="32570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alpha val="83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_</a:t>
              </a:r>
              <a:r>
                <a:rPr lang="it-IT" dirty="0" err="1"/>
                <a:t>App.razor</a:t>
              </a:r>
              <a:endParaRPr lang="it-IT" dirty="0"/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4F2A120-D9D6-4263-8C77-7A1DD7924D9E}"/>
              </a:ext>
            </a:extLst>
          </p:cNvPr>
          <p:cNvGrpSpPr/>
          <p:nvPr/>
        </p:nvGrpSpPr>
        <p:grpSpPr>
          <a:xfrm>
            <a:off x="7421525" y="860389"/>
            <a:ext cx="2288727" cy="2346219"/>
            <a:chOff x="7655441" y="1860697"/>
            <a:chExt cx="2288727" cy="2346219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E62E8058-4E5D-47E8-9D43-331E307946F3}"/>
                </a:ext>
              </a:extLst>
            </p:cNvPr>
            <p:cNvSpPr/>
            <p:nvPr/>
          </p:nvSpPr>
          <p:spPr>
            <a:xfrm>
              <a:off x="7655442" y="1860697"/>
              <a:ext cx="2288726" cy="2346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5980CD54-1135-40F4-91C5-B9AEE6636583}"/>
                </a:ext>
              </a:extLst>
            </p:cNvPr>
            <p:cNvSpPr/>
            <p:nvPr/>
          </p:nvSpPr>
          <p:spPr>
            <a:xfrm>
              <a:off x="7655442" y="1874347"/>
              <a:ext cx="1988288" cy="3738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alpha val="83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MainLayout.razor</a:t>
              </a:r>
              <a:endParaRPr lang="it-IT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232D0B7-B0AB-4088-8A82-626C2FB2CA71}"/>
                </a:ext>
              </a:extLst>
            </p:cNvPr>
            <p:cNvSpPr txBox="1"/>
            <p:nvPr/>
          </p:nvSpPr>
          <p:spPr>
            <a:xfrm>
              <a:off x="7655441" y="2326304"/>
              <a:ext cx="12440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&lt;div&gt;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&lt;/div&gt;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45A4946-E25C-4621-8A3D-D6E20FEB032B}"/>
                </a:ext>
              </a:extLst>
            </p:cNvPr>
            <p:cNvSpPr txBox="1"/>
            <p:nvPr/>
          </p:nvSpPr>
          <p:spPr>
            <a:xfrm>
              <a:off x="7715296" y="3823934"/>
              <a:ext cx="192090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@Body</a:t>
              </a:r>
            </a:p>
          </p:txBody>
        </p: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D362935E-B711-4A73-A187-F8E3F5B38904}"/>
                </a:ext>
              </a:extLst>
            </p:cNvPr>
            <p:cNvGrpSpPr/>
            <p:nvPr/>
          </p:nvGrpSpPr>
          <p:grpSpPr>
            <a:xfrm>
              <a:off x="7755088" y="2680473"/>
              <a:ext cx="2069396" cy="676656"/>
              <a:chOff x="7619222" y="4057596"/>
              <a:chExt cx="2288726" cy="872463"/>
            </a:xfrm>
          </p:grpSpPr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8C45868D-995C-4D14-95BE-E7194C465245}"/>
                  </a:ext>
                </a:extLst>
              </p:cNvPr>
              <p:cNvSpPr/>
              <p:nvPr/>
            </p:nvSpPr>
            <p:spPr>
              <a:xfrm>
                <a:off x="7619222" y="4057596"/>
                <a:ext cx="2288726" cy="8724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659B87DE-0402-4623-8C4F-82FCC5D30094}"/>
                  </a:ext>
                </a:extLst>
              </p:cNvPr>
              <p:cNvSpPr/>
              <p:nvPr/>
            </p:nvSpPr>
            <p:spPr>
              <a:xfrm>
                <a:off x="7619222" y="4071246"/>
                <a:ext cx="1988288" cy="37380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6">
                    <a:alpha val="83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/>
                  <a:t>NavMenu.razor</a:t>
                </a:r>
                <a:endParaRPr lang="it-IT" dirty="0"/>
              </a:p>
            </p:txBody>
          </p:sp>
        </p:grp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386CB604-3FF7-4C64-94BB-ECF3FECD2D76}"/>
              </a:ext>
            </a:extLst>
          </p:cNvPr>
          <p:cNvGrpSpPr/>
          <p:nvPr/>
        </p:nvGrpSpPr>
        <p:grpSpPr>
          <a:xfrm>
            <a:off x="9791695" y="4123432"/>
            <a:ext cx="2288726" cy="750832"/>
            <a:chOff x="9590568" y="3699942"/>
            <a:chExt cx="2288726" cy="750832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3682D6BD-4729-4EE3-8A72-DD8FB2084952}"/>
                </a:ext>
              </a:extLst>
            </p:cNvPr>
            <p:cNvSpPr/>
            <p:nvPr/>
          </p:nvSpPr>
          <p:spPr>
            <a:xfrm>
              <a:off x="9590568" y="3699942"/>
              <a:ext cx="2288726" cy="75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656DB698-C9C5-44A7-BAF1-DA67E73A5656}"/>
                </a:ext>
              </a:extLst>
            </p:cNvPr>
            <p:cNvSpPr/>
            <p:nvPr/>
          </p:nvSpPr>
          <p:spPr>
            <a:xfrm>
              <a:off x="9601201" y="3713591"/>
              <a:ext cx="1988288" cy="3738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alpha val="83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Component3.razor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A1509BC6-9953-40E3-9641-62FD6EF7ECD4}"/>
              </a:ext>
            </a:extLst>
          </p:cNvPr>
          <p:cNvGrpSpPr/>
          <p:nvPr/>
        </p:nvGrpSpPr>
        <p:grpSpPr>
          <a:xfrm>
            <a:off x="9501890" y="4450774"/>
            <a:ext cx="2288726" cy="750832"/>
            <a:chOff x="9590568" y="3699942"/>
            <a:chExt cx="2288726" cy="750832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DD6EFCE4-9B5A-4D5F-B75D-923F16AFA300}"/>
                </a:ext>
              </a:extLst>
            </p:cNvPr>
            <p:cNvSpPr/>
            <p:nvPr/>
          </p:nvSpPr>
          <p:spPr>
            <a:xfrm>
              <a:off x="9590568" y="3699942"/>
              <a:ext cx="2288726" cy="75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E2A0DBEB-A210-4DD3-AB2B-0CD61B99557A}"/>
                </a:ext>
              </a:extLst>
            </p:cNvPr>
            <p:cNvSpPr/>
            <p:nvPr/>
          </p:nvSpPr>
          <p:spPr>
            <a:xfrm>
              <a:off x="9601201" y="3713591"/>
              <a:ext cx="1988288" cy="3738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alpha val="83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Component2.razor</a:t>
              </a: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A8E1BD7E-2ADF-40F5-8E0A-AB79DBFE3D50}"/>
              </a:ext>
            </a:extLst>
          </p:cNvPr>
          <p:cNvGrpSpPr/>
          <p:nvPr/>
        </p:nvGrpSpPr>
        <p:grpSpPr>
          <a:xfrm>
            <a:off x="9318921" y="4818391"/>
            <a:ext cx="2288726" cy="750832"/>
            <a:chOff x="9590568" y="3699942"/>
            <a:chExt cx="2288726" cy="750832"/>
          </a:xfrm>
        </p:grpSpPr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8ECDC93B-9239-4E6D-8C14-29633792FB6A}"/>
                </a:ext>
              </a:extLst>
            </p:cNvPr>
            <p:cNvSpPr/>
            <p:nvPr/>
          </p:nvSpPr>
          <p:spPr>
            <a:xfrm>
              <a:off x="9590568" y="3699942"/>
              <a:ext cx="2288726" cy="7508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DFF367B6-F43C-45A4-A34B-3BB49D2890D6}"/>
                </a:ext>
              </a:extLst>
            </p:cNvPr>
            <p:cNvSpPr/>
            <p:nvPr/>
          </p:nvSpPr>
          <p:spPr>
            <a:xfrm>
              <a:off x="9601201" y="3713591"/>
              <a:ext cx="1988288" cy="3738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alpha val="83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Component1.razor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1051BA5-2406-47E3-A8D3-AEAE66EB001E}"/>
              </a:ext>
            </a:extLst>
          </p:cNvPr>
          <p:cNvGrpSpPr/>
          <p:nvPr/>
        </p:nvGrpSpPr>
        <p:grpSpPr>
          <a:xfrm>
            <a:off x="7338540" y="4142065"/>
            <a:ext cx="2288726" cy="676656"/>
            <a:chOff x="7084216" y="4047173"/>
            <a:chExt cx="2288726" cy="676656"/>
          </a:xfrm>
        </p:grpSpPr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DF06BCB8-7D73-4E31-85FC-06F5D32CD91F}"/>
                </a:ext>
              </a:extLst>
            </p:cNvPr>
            <p:cNvSpPr/>
            <p:nvPr/>
          </p:nvSpPr>
          <p:spPr>
            <a:xfrm>
              <a:off x="7084216" y="4047173"/>
              <a:ext cx="2288726" cy="676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FF1E26A9-EF8B-4F44-99DE-1C2F9F5642DD}"/>
                </a:ext>
              </a:extLst>
            </p:cNvPr>
            <p:cNvSpPr/>
            <p:nvPr/>
          </p:nvSpPr>
          <p:spPr>
            <a:xfrm>
              <a:off x="7094849" y="4057476"/>
              <a:ext cx="1988288" cy="3738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alpha val="83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Index.razor</a:t>
              </a:r>
              <a:endParaRPr lang="it-IT" dirty="0"/>
            </a:p>
          </p:txBody>
        </p:sp>
      </p:grpSp>
      <p:sp>
        <p:nvSpPr>
          <p:cNvPr id="35" name="Freccia circolare in giù 34">
            <a:extLst>
              <a:ext uri="{FF2B5EF4-FFF2-40B4-BE49-F238E27FC236}">
                <a16:creationId xmlns:a16="http://schemas.microsoft.com/office/drawing/2014/main" id="{6A099532-D55A-4B75-B8E7-856ED644C2E6}"/>
              </a:ext>
            </a:extLst>
          </p:cNvPr>
          <p:cNvSpPr/>
          <p:nvPr/>
        </p:nvSpPr>
        <p:spPr>
          <a:xfrm>
            <a:off x="8843709" y="3496402"/>
            <a:ext cx="1316361" cy="5188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7" name="Freccia circolare in giù 46">
            <a:extLst>
              <a:ext uri="{FF2B5EF4-FFF2-40B4-BE49-F238E27FC236}">
                <a16:creationId xmlns:a16="http://schemas.microsoft.com/office/drawing/2014/main" id="{9867CBF3-DDF3-474F-86E3-5F1013B1268E}"/>
              </a:ext>
            </a:extLst>
          </p:cNvPr>
          <p:cNvSpPr/>
          <p:nvPr/>
        </p:nvSpPr>
        <p:spPr>
          <a:xfrm rot="13018383">
            <a:off x="8356517" y="5343021"/>
            <a:ext cx="1240979" cy="458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8" name="Picture 8" descr="File:Microsoft Edge logo.svg">
            <a:extLst>
              <a:ext uri="{FF2B5EF4-FFF2-40B4-BE49-F238E27FC236}">
                <a16:creationId xmlns:a16="http://schemas.microsoft.com/office/drawing/2014/main" id="{559B7DBC-87D8-4719-A89D-25B31C9E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1" y="2771160"/>
            <a:ext cx="670370" cy="7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39E1DF79-5666-4209-B709-7FD3D1EDC0EF}"/>
              </a:ext>
            </a:extLst>
          </p:cNvPr>
          <p:cNvSpPr/>
          <p:nvPr/>
        </p:nvSpPr>
        <p:spPr>
          <a:xfrm>
            <a:off x="1382290" y="2980746"/>
            <a:ext cx="1108083" cy="468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a destra 50">
            <a:extLst>
              <a:ext uri="{FF2B5EF4-FFF2-40B4-BE49-F238E27FC236}">
                <a16:creationId xmlns:a16="http://schemas.microsoft.com/office/drawing/2014/main" id="{8BDF3375-C202-423E-A234-19AF631B3D5B}"/>
              </a:ext>
            </a:extLst>
          </p:cNvPr>
          <p:cNvSpPr/>
          <p:nvPr/>
        </p:nvSpPr>
        <p:spPr>
          <a:xfrm rot="20372351">
            <a:off x="6266573" y="2400742"/>
            <a:ext cx="1108083" cy="468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072C450F-E5AC-4B98-9C06-53FD8D32DA88}"/>
              </a:ext>
            </a:extLst>
          </p:cNvPr>
          <p:cNvSpPr/>
          <p:nvPr/>
        </p:nvSpPr>
        <p:spPr>
          <a:xfrm rot="1907002">
            <a:off x="6250087" y="3480505"/>
            <a:ext cx="1108083" cy="468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3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36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Data </a:t>
            </a:r>
            <a:r>
              <a:rPr lang="it-IT" sz="3200" b="1" dirty="0" err="1">
                <a:solidFill>
                  <a:srgbClr val="002060"/>
                </a:solidFill>
              </a:rPr>
              <a:t>binding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3C5CAC-F99B-4C35-8E7B-A2E88906F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7" y="2000811"/>
            <a:ext cx="8856800" cy="915401"/>
          </a:xfrm>
          <a:prstGeom prst="rect">
            <a:avLst/>
          </a:prstGeom>
        </p:spPr>
      </p:pic>
      <p:pic>
        <p:nvPicPr>
          <p:cNvPr id="7" name="Immagine 6" descr="Immagine che contiene arancia, stanza&#10;&#10;Descrizione generata automaticamente">
            <a:extLst>
              <a:ext uri="{FF2B5EF4-FFF2-40B4-BE49-F238E27FC236}">
                <a16:creationId xmlns:a16="http://schemas.microsoft.com/office/drawing/2014/main" id="{32D514F3-6434-44DC-A3C4-C2569D97B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7" y="3830232"/>
            <a:ext cx="5708444" cy="7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Event </a:t>
            </a:r>
            <a:r>
              <a:rPr lang="it-IT" sz="3200" b="1" dirty="0" err="1"/>
              <a:t>handling</a:t>
            </a:r>
            <a:endParaRPr lang="it-IT" sz="3200" b="1" dirty="0"/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 descr="Immagine che contiene coltello&#10;&#10;Descrizione generata automaticamente">
            <a:extLst>
              <a:ext uri="{FF2B5EF4-FFF2-40B4-BE49-F238E27FC236}">
                <a16:creationId xmlns:a16="http://schemas.microsoft.com/office/drawing/2014/main" id="{A77C4D8E-6622-42EA-9D94-849C602AA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3" y="1741788"/>
            <a:ext cx="7226755" cy="948512"/>
          </a:xfrm>
          <a:prstGeom prst="rect">
            <a:avLst/>
          </a:prstGeom>
        </p:spPr>
      </p:pic>
      <p:pic>
        <p:nvPicPr>
          <p:cNvPr id="12" name="Immagine 11" descr="Immagine che contiene screenshot, nero, arancia, tenendo&#10;&#10;Descrizione generata automaticamente">
            <a:extLst>
              <a:ext uri="{FF2B5EF4-FFF2-40B4-BE49-F238E27FC236}">
                <a16:creationId xmlns:a16="http://schemas.microsoft.com/office/drawing/2014/main" id="{3A1F5832-7672-485B-A74F-4C45AB656D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3429000"/>
            <a:ext cx="5050169" cy="184629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A03CE21-9B28-466F-AA03-D7FB12642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32" y="1917051"/>
            <a:ext cx="3604572" cy="2194750"/>
          </a:xfrm>
          <a:prstGeom prst="rect">
            <a:avLst/>
          </a:prstGeom>
        </p:spPr>
      </p:pic>
      <p:pic>
        <p:nvPicPr>
          <p:cNvPr id="38" name="Immagine 3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8D9654A-F226-43F5-A8D7-1866F8FED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86" y="2529762"/>
            <a:ext cx="3551228" cy="1798476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D8C2B07B-6FED-49B6-BA37-5EC9779E5D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82" y="3314210"/>
            <a:ext cx="3414056" cy="1379340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3ED7B844-8835-40A2-B488-B528942D2F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70" y="4091985"/>
            <a:ext cx="3398815" cy="161558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155C2754-CB77-437E-95AF-8BF7DD0341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83" y="2690300"/>
            <a:ext cx="3779848" cy="2690093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710E347C-3177-4855-BAE1-0F134A4FF7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14" y="1836540"/>
            <a:ext cx="3581710" cy="891617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6FCF81B1-8FB2-4A88-BDFE-9682667982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44" y="1187709"/>
            <a:ext cx="3490262" cy="3543607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9CD840C1-D3D9-4438-9A4B-BD36CD327C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64" y="1728811"/>
            <a:ext cx="3604572" cy="2194750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AD8815E8-4EE5-4E4B-9578-3CC435D87D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98" y="3596346"/>
            <a:ext cx="4183743" cy="2156647"/>
          </a:xfrm>
          <a:prstGeom prst="rect">
            <a:avLst/>
          </a:prstGeom>
        </p:spPr>
      </p:pic>
      <p:pic>
        <p:nvPicPr>
          <p:cNvPr id="54" name="Immagine 5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EC0F30B-7257-41DD-9B72-F5996F21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" y="2326265"/>
            <a:ext cx="3673158" cy="1630821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1D4195B4-0AE9-4B59-B1C9-C78AF76413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" y="4103700"/>
            <a:ext cx="3673158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"/>
                            </p:stCondLst>
                            <p:childTnLst>
                              <p:par>
                                <p:cTn id="7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333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Lifecycle </a:t>
            </a:r>
            <a:r>
              <a:rPr lang="it-IT" sz="3200" b="1" dirty="0" err="1"/>
              <a:t>methods</a:t>
            </a:r>
            <a:endParaRPr lang="it-IT" sz="3200" b="1" dirty="0"/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77F569E-11AF-4EDD-BEDE-19E30054D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26" y="1977271"/>
            <a:ext cx="7349365" cy="344533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E98C7C6-AAB1-4034-954A-9900B0D30C03}"/>
              </a:ext>
            </a:extLst>
          </p:cNvPr>
          <p:cNvSpPr/>
          <p:nvPr/>
        </p:nvSpPr>
        <p:spPr>
          <a:xfrm>
            <a:off x="2618912" y="1435396"/>
            <a:ext cx="7630874" cy="208064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798D156-117F-477E-A418-E085FDA6102C}"/>
              </a:ext>
            </a:extLst>
          </p:cNvPr>
          <p:cNvSpPr/>
          <p:nvPr/>
        </p:nvSpPr>
        <p:spPr>
          <a:xfrm>
            <a:off x="2941433" y="4709252"/>
            <a:ext cx="7630874" cy="117424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08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333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@</a:t>
            </a:r>
            <a:r>
              <a:rPr lang="it-IT" sz="3200" b="1" dirty="0" err="1"/>
              <a:t>functions</a:t>
            </a:r>
            <a:endParaRPr lang="it-IT" sz="3200" b="1" dirty="0"/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8B5CD0-6920-4E50-9A06-F693649A5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499" y="1667762"/>
            <a:ext cx="7361001" cy="41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8059711" y="2751483"/>
            <a:ext cx="2323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5" name="Immagine 4" descr="Immagine che contiene uomo, persona, fotografia, cellulare&#10;&#10;Descrizione generata automaticamente">
            <a:extLst>
              <a:ext uri="{FF2B5EF4-FFF2-40B4-BE49-F238E27FC236}">
                <a16:creationId xmlns:a16="http://schemas.microsoft.com/office/drawing/2014/main" id="{B265B6E9-4E39-48B4-8CAA-925222452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" y="445440"/>
            <a:ext cx="4219048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Immagine 20" descr="Immagine che contiene uomo, fotografia, guardando, indossando&#10;&#10;Descrizione generata automaticamente">
            <a:extLst>
              <a:ext uri="{FF2B5EF4-FFF2-40B4-BE49-F238E27FC236}">
                <a16:creationId xmlns:a16="http://schemas.microsoft.com/office/drawing/2014/main" id="{F0CEBEE1-0312-4E2A-9BEE-103ACB4CF1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5" y="3501461"/>
            <a:ext cx="1371600" cy="1379220"/>
          </a:xfrm>
          <a:prstGeom prst="rect">
            <a:avLst/>
          </a:prstGeom>
        </p:spPr>
      </p:pic>
      <p:pic>
        <p:nvPicPr>
          <p:cNvPr id="22" name="Immagine 21" descr="Immagine che contiene uomo, cravatta, persona, indossando&#10;&#10;Descrizione generata automaticamente">
            <a:extLst>
              <a:ext uri="{FF2B5EF4-FFF2-40B4-BE49-F238E27FC236}">
                <a16:creationId xmlns:a16="http://schemas.microsoft.com/office/drawing/2014/main" id="{8D82653F-C1B9-484F-A2CA-8F6AEA2CF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52" y="3470981"/>
            <a:ext cx="1371600" cy="1440180"/>
          </a:xfrm>
          <a:prstGeom prst="rect">
            <a:avLst/>
          </a:prstGeom>
        </p:spPr>
      </p:pic>
      <p:pic>
        <p:nvPicPr>
          <p:cNvPr id="23" name="Immagine 22" descr="Immagine che contiene persona, uomo, cravatta, indossando&#10;&#10;Descrizione generata automaticamente">
            <a:extLst>
              <a:ext uri="{FF2B5EF4-FFF2-40B4-BE49-F238E27FC236}">
                <a16:creationId xmlns:a16="http://schemas.microsoft.com/office/drawing/2014/main" id="{6091F070-745F-4440-9B42-9151A5988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39" y="3501461"/>
            <a:ext cx="1363810" cy="1440000"/>
          </a:xfrm>
          <a:prstGeom prst="rect">
            <a:avLst/>
          </a:prstGeom>
        </p:spPr>
      </p:pic>
      <p:pic>
        <p:nvPicPr>
          <p:cNvPr id="25" name="Immagine 24" descr="Immagine che contiene uomo, persona, interni, cravatta&#10;&#10;Descrizione generata automaticamente">
            <a:extLst>
              <a:ext uri="{FF2B5EF4-FFF2-40B4-BE49-F238E27FC236}">
                <a16:creationId xmlns:a16="http://schemas.microsoft.com/office/drawing/2014/main" id="{94336358-21BF-479C-9D36-18E8880140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18" y="3440681"/>
            <a:ext cx="1371429" cy="1440000"/>
          </a:xfrm>
          <a:prstGeom prst="rect">
            <a:avLst/>
          </a:prstGeom>
        </p:spPr>
      </p:pic>
      <p:pic>
        <p:nvPicPr>
          <p:cNvPr id="26" name="Immagine 25" descr="Immagine che contiene persona, interni, uomo, sorridente&#10;&#10;Descrizione generata automaticamente">
            <a:extLst>
              <a:ext uri="{FF2B5EF4-FFF2-40B4-BE49-F238E27FC236}">
                <a16:creationId xmlns:a16="http://schemas.microsoft.com/office/drawing/2014/main" id="{433825C5-F576-4647-B264-21423432BA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86" y="3440681"/>
            <a:ext cx="1371429" cy="1440000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B139D8C-3B7C-4E91-8A61-3AAD295905AE}"/>
              </a:ext>
            </a:extLst>
          </p:cNvPr>
          <p:cNvSpPr txBox="1"/>
          <p:nvPr/>
        </p:nvSpPr>
        <p:spPr>
          <a:xfrm>
            <a:off x="322679" y="4999066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Scifoni Ivano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BE7A85E-C483-4B9B-8A29-F0DFE039D464}"/>
              </a:ext>
            </a:extLst>
          </p:cNvPr>
          <p:cNvSpPr txBox="1"/>
          <p:nvPr/>
        </p:nvSpPr>
        <p:spPr>
          <a:xfrm>
            <a:off x="3075281" y="5017049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Fabio Mannis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2B4096-C46D-4B19-B029-249CCE305D1F}"/>
              </a:ext>
            </a:extLst>
          </p:cNvPr>
          <p:cNvSpPr txBox="1"/>
          <p:nvPr/>
        </p:nvSpPr>
        <p:spPr>
          <a:xfrm>
            <a:off x="5610011" y="4999066"/>
            <a:ext cx="186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Francesco Del Re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6A57AA3-28E0-4BFA-908D-AD72425714C7}"/>
              </a:ext>
            </a:extLst>
          </p:cNvPr>
          <p:cNvSpPr txBox="1"/>
          <p:nvPr/>
        </p:nvSpPr>
        <p:spPr>
          <a:xfrm>
            <a:off x="8217718" y="5045696"/>
            <a:ext cx="161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Matteo Riccardi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60C85E4-2957-442C-AAE3-FDE14A351E39}"/>
              </a:ext>
            </a:extLst>
          </p:cNvPr>
          <p:cNvSpPr txBox="1"/>
          <p:nvPr/>
        </p:nvSpPr>
        <p:spPr>
          <a:xfrm>
            <a:off x="10506208" y="5017049"/>
            <a:ext cx="170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Valerio Benedetti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pic>
        <p:nvPicPr>
          <p:cNvPr id="32" name="Immagine 31" descr="Immagine che contiene disegnando, sedendo, scrivania, computer&#10;&#10;Descrizione generata automaticamente">
            <a:extLst>
              <a:ext uri="{FF2B5EF4-FFF2-40B4-BE49-F238E27FC236}">
                <a16:creationId xmlns:a16="http://schemas.microsoft.com/office/drawing/2014/main" id="{3F36F045-B888-4603-8510-9F2ED022C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49" y="741353"/>
            <a:ext cx="3996769" cy="23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5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D010BEB-9165-4DD3-84DF-F41691058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13" y="-376030"/>
            <a:ext cx="6255026" cy="6255026"/>
          </a:xfrm>
          <a:prstGeom prst="rect">
            <a:avLst/>
          </a:prstGeom>
          <a:noFill/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035392" y="2751483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it-IT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it-IT" sz="6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it-IT" sz="6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333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Next Event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magine 3" descr="Immagine che contiene cellulare, telefono&#10;&#10;Descrizione generata automaticamente">
            <a:extLst>
              <a:ext uri="{FF2B5EF4-FFF2-40B4-BE49-F238E27FC236}">
                <a16:creationId xmlns:a16="http://schemas.microsoft.com/office/drawing/2014/main" id="{B3B44557-F9F0-46B0-8CF2-3D0D7D2C6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92" y="1582702"/>
            <a:ext cx="8283138" cy="41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333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Prima dei saluti…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A1144C-39B8-4625-A7C4-57B0DD6EBF93}"/>
              </a:ext>
            </a:extLst>
          </p:cNvPr>
          <p:cNvSpPr txBox="1"/>
          <p:nvPr/>
        </p:nvSpPr>
        <p:spPr>
          <a:xfrm>
            <a:off x="572877" y="2459756"/>
            <a:ext cx="6301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tinyurl.com/</a:t>
            </a:r>
            <a:r>
              <a:rPr lang="it-IT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binariof</a:t>
            </a:r>
            <a:r>
              <a:rPr lang="it-IT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-event</a:t>
            </a:r>
            <a:r>
              <a:rPr lang="it-IT" sz="4400" dirty="0"/>
              <a:t> </a:t>
            </a:r>
          </a:p>
        </p:txBody>
      </p:sp>
      <p:pic>
        <p:nvPicPr>
          <p:cNvPr id="18" name="Immagine 17" descr="Immagine che contiene nero, disegnando&#10;&#10;Descrizione generata automaticamente">
            <a:extLst>
              <a:ext uri="{FF2B5EF4-FFF2-40B4-BE49-F238E27FC236}">
                <a16:creationId xmlns:a16="http://schemas.microsoft.com/office/drawing/2014/main" id="{64938352-B338-45E0-9862-3AFF2A6D1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51" y="1567514"/>
            <a:ext cx="2891297" cy="28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6815972" y="2625797"/>
            <a:ext cx="5791200" cy="5486401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51B2D32-2E08-4AC0-B142-9C3F0809D043}"/>
              </a:ext>
            </a:extLst>
          </p:cNvPr>
          <p:cNvSpPr/>
          <p:nvPr/>
        </p:nvSpPr>
        <p:spPr>
          <a:xfrm>
            <a:off x="1285896" y="-1569623"/>
            <a:ext cx="4598505" cy="4598505"/>
          </a:xfrm>
          <a:prstGeom prst="ellipse">
            <a:avLst/>
          </a:prstGeom>
          <a:solidFill>
            <a:schemeClr val="bg1"/>
          </a:solidFill>
          <a:ln w="165100">
            <a:solidFill>
              <a:srgbClr val="D5E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2947F-4A74-42E9-BFCC-AC1656C0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48" y="-781118"/>
            <a:ext cx="3810000" cy="3810000"/>
          </a:xfrm>
          <a:prstGeom prst="rect">
            <a:avLst/>
          </a:prstGeom>
        </p:spPr>
      </p:pic>
      <p:pic>
        <p:nvPicPr>
          <p:cNvPr id="10" name="Immagine 9">
            <a:hlinkClick r:id="rId3"/>
            <a:extLst>
              <a:ext uri="{FF2B5EF4-FFF2-40B4-BE49-F238E27FC236}">
                <a16:creationId xmlns:a16="http://schemas.microsoft.com/office/drawing/2014/main" id="{BB73FD3B-112E-4E33-A5D8-9E3E4A514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00" y="5141260"/>
            <a:ext cx="934033" cy="987242"/>
          </a:xfrm>
          <a:prstGeom prst="rect">
            <a:avLst/>
          </a:prstGeom>
        </p:spPr>
      </p:pic>
      <p:pic>
        <p:nvPicPr>
          <p:cNvPr id="14" name="Immagine 13">
            <a:hlinkClick r:id="rId5"/>
            <a:extLst>
              <a:ext uri="{FF2B5EF4-FFF2-40B4-BE49-F238E27FC236}">
                <a16:creationId xmlns:a16="http://schemas.microsoft.com/office/drawing/2014/main" id="{80C1F7C3-B3DE-4C85-8059-3D919DDD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81" y="5181015"/>
            <a:ext cx="830671" cy="830671"/>
          </a:xfrm>
          <a:prstGeom prst="rect">
            <a:avLst/>
          </a:prstGeom>
        </p:spPr>
      </p:pic>
      <p:pic>
        <p:nvPicPr>
          <p:cNvPr id="18" name="Immagine 17">
            <a:hlinkClick r:id="rId7"/>
            <a:extLst>
              <a:ext uri="{FF2B5EF4-FFF2-40B4-BE49-F238E27FC236}">
                <a16:creationId xmlns:a16="http://schemas.microsoft.com/office/drawing/2014/main" id="{0DED1B88-868A-4D82-9C7C-7A0E448FFF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88" y="5064198"/>
            <a:ext cx="2035684" cy="1037799"/>
          </a:xfrm>
          <a:prstGeom prst="rect">
            <a:avLst/>
          </a:prstGeom>
        </p:spPr>
      </p:pic>
      <p:pic>
        <p:nvPicPr>
          <p:cNvPr id="20" name="Immagine 19" descr="Immagine che contiene oggetto&#10;&#10;Descrizione generata automaticamente">
            <a:hlinkClick r:id="rId9"/>
            <a:extLst>
              <a:ext uri="{FF2B5EF4-FFF2-40B4-BE49-F238E27FC236}">
                <a16:creationId xmlns:a16="http://schemas.microsoft.com/office/drawing/2014/main" id="{B8C64E99-FE78-4EFD-96D1-A58D1F7218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93" y="5064198"/>
            <a:ext cx="1920236" cy="109080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9A4A59-DEA9-4770-9E68-8C20E35CEF55}"/>
              </a:ext>
            </a:extLst>
          </p:cNvPr>
          <p:cNvSpPr txBox="1"/>
          <p:nvPr/>
        </p:nvSpPr>
        <p:spPr>
          <a:xfrm>
            <a:off x="495377" y="3709844"/>
            <a:ext cx="6575200" cy="1218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Thank </a:t>
            </a:r>
            <a:r>
              <a:rPr lang="it-IT" sz="12000" dirty="0" err="1">
                <a:solidFill>
                  <a:schemeClr val="bg1"/>
                </a:solidFill>
                <a:latin typeface="Edwardian Script ITC" panose="030303020407070D0804" pitchFamily="66" charset="0"/>
              </a:rPr>
              <a:t>You</a:t>
            </a:r>
            <a:r>
              <a:rPr lang="it-IT" sz="12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330837-05CC-44BD-B822-6517A2E60FB7}"/>
              </a:ext>
            </a:extLst>
          </p:cNvPr>
          <p:cNvSpPr txBox="1"/>
          <p:nvPr/>
        </p:nvSpPr>
        <p:spPr>
          <a:xfrm>
            <a:off x="8487698" y="4267200"/>
            <a:ext cx="317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endParaRPr lang="it-IT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pettine&#10;&#10;Descrizione generata automaticamente">
            <a:extLst>
              <a:ext uri="{FF2B5EF4-FFF2-40B4-BE49-F238E27FC236}">
                <a16:creationId xmlns:a16="http://schemas.microsoft.com/office/drawing/2014/main" id="{5C99F4E8-64B5-4BB2-B32B-ED3471125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141260"/>
            <a:ext cx="987242" cy="9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209309" y="929157"/>
            <a:ext cx="22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Speaker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34" name="Immagine 33" descr="Immagine che contiene uomo, persona, parete, interni&#10;&#10;Descrizione generata automaticamente">
            <a:extLst>
              <a:ext uri="{FF2B5EF4-FFF2-40B4-BE49-F238E27FC236}">
                <a16:creationId xmlns:a16="http://schemas.microsoft.com/office/drawing/2014/main" id="{C1BEDC28-2DAD-44D9-ACE2-ADB227865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23" y="1147145"/>
            <a:ext cx="2964873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78200DA-48D2-452D-9D47-9DF5E613BC15}"/>
              </a:ext>
            </a:extLst>
          </p:cNvPr>
          <p:cNvSpPr txBox="1"/>
          <p:nvPr/>
        </p:nvSpPr>
        <p:spPr>
          <a:xfrm>
            <a:off x="2591723" y="4622695"/>
            <a:ext cx="2964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>
                <a:latin typeface="Bell MT" panose="02020503060305020303" pitchFamily="18" charset="0"/>
              </a:rPr>
              <a:t>Ivano Scifoni</a:t>
            </a:r>
          </a:p>
          <a:p>
            <a:pPr algn="ctr"/>
            <a:r>
              <a:rPr lang="it-IT" sz="2000" i="1" dirty="0">
                <a:latin typeface="Bell MT" panose="02020503060305020303" pitchFamily="18" charset="0"/>
              </a:rPr>
              <a:t>Cloud Solution Architect</a:t>
            </a:r>
          </a:p>
        </p:txBody>
      </p:sp>
      <p:pic>
        <p:nvPicPr>
          <p:cNvPr id="38" name="Immagine 37" descr="Immagine che contiene segnale, monitor, kit da pronto soccorso, cielo&#10;&#10;Descrizione generata automaticamente">
            <a:extLst>
              <a:ext uri="{FF2B5EF4-FFF2-40B4-BE49-F238E27FC236}">
                <a16:creationId xmlns:a16="http://schemas.microsoft.com/office/drawing/2014/main" id="{EC1E7066-68FB-4C6E-975C-E1D7CDC424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87" y="1147145"/>
            <a:ext cx="717973" cy="76198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35FB2C3-80E1-4703-BF3F-0BDFF113648C}"/>
              </a:ext>
            </a:extLst>
          </p:cNvPr>
          <p:cNvSpPr txBox="1"/>
          <p:nvPr/>
        </p:nvSpPr>
        <p:spPr>
          <a:xfrm>
            <a:off x="6924006" y="1306074"/>
            <a:ext cx="426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8"/>
              </a:rPr>
              <a:t>https://www.facebook.com/ivano.scifoni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3D6284AF-6D09-4EAE-83EE-32A5ADC8D7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87" y="2185969"/>
            <a:ext cx="717973" cy="717973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11F9354-4E29-4F11-8DF4-FEAE947EB6CB}"/>
              </a:ext>
            </a:extLst>
          </p:cNvPr>
          <p:cNvSpPr txBox="1"/>
          <p:nvPr/>
        </p:nvSpPr>
        <p:spPr>
          <a:xfrm>
            <a:off x="6924006" y="2360289"/>
            <a:ext cx="339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@</a:t>
            </a:r>
            <a:r>
              <a:rPr lang="it-IT" dirty="0" err="1"/>
              <a:t>ivanoscifoni</a:t>
            </a:r>
            <a:endParaRPr lang="it-IT" dirty="0"/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8A62D7C9-38DF-40F5-AC82-DCEB4DFEB1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5" y="2976560"/>
            <a:ext cx="1208076" cy="1208076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EADC813-83E0-4C82-A7B9-0DC4D3CE9026}"/>
              </a:ext>
            </a:extLst>
          </p:cNvPr>
          <p:cNvSpPr txBox="1"/>
          <p:nvPr/>
        </p:nvSpPr>
        <p:spPr>
          <a:xfrm>
            <a:off x="6924005" y="3328228"/>
            <a:ext cx="444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11"/>
              </a:rPr>
              <a:t>https://www.linkedin.com/in/ivano-scifoni</a:t>
            </a:r>
            <a:endParaRPr lang="it-IT" dirty="0"/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195F4980-3591-45E7-AC3E-D7758E113A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87" y="4224525"/>
            <a:ext cx="796339" cy="796339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83F7DD9-349D-4A12-B853-F8D7A0908B65}"/>
              </a:ext>
            </a:extLst>
          </p:cNvPr>
          <p:cNvSpPr txBox="1"/>
          <p:nvPr/>
        </p:nvSpPr>
        <p:spPr>
          <a:xfrm>
            <a:off x="6924006" y="4382443"/>
            <a:ext cx="339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13"/>
              </a:rPr>
              <a:t>https://github.com/sharpcode-it</a:t>
            </a:r>
            <a:endParaRPr lang="it-IT" dirty="0"/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0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4" grpId="0"/>
      <p:bldP spid="49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Agenda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29DBE68B-7641-42D9-A493-0BFED33A5995}"/>
              </a:ext>
            </a:extLst>
          </p:cNvPr>
          <p:cNvGrpSpPr/>
          <p:nvPr/>
        </p:nvGrpSpPr>
        <p:grpSpPr>
          <a:xfrm>
            <a:off x="2115876" y="1139709"/>
            <a:ext cx="3980124" cy="1486533"/>
            <a:chOff x="2083978" y="1326113"/>
            <a:chExt cx="4746375" cy="1310447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354944C6-A730-498D-8955-404A635853FE}"/>
                </a:ext>
              </a:extLst>
            </p:cNvPr>
            <p:cNvSpPr/>
            <p:nvPr/>
          </p:nvSpPr>
          <p:spPr>
            <a:xfrm>
              <a:off x="2083978" y="1326113"/>
              <a:ext cx="4746375" cy="431488"/>
            </a:xfrm>
            <a:custGeom>
              <a:avLst/>
              <a:gdLst>
                <a:gd name="connsiteX0" fmla="*/ 0 w 4746375"/>
                <a:gd name="connsiteY0" fmla="*/ 0 h 431488"/>
                <a:gd name="connsiteX1" fmla="*/ 4746375 w 4746375"/>
                <a:gd name="connsiteY1" fmla="*/ 0 h 431488"/>
                <a:gd name="connsiteX2" fmla="*/ 4746375 w 4746375"/>
                <a:gd name="connsiteY2" fmla="*/ 431488 h 431488"/>
                <a:gd name="connsiteX3" fmla="*/ 0 w 4746375"/>
                <a:gd name="connsiteY3" fmla="*/ 431488 h 431488"/>
                <a:gd name="connsiteX4" fmla="*/ 0 w 4746375"/>
                <a:gd name="connsiteY4" fmla="*/ 0 h 43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375" h="431488">
                  <a:moveTo>
                    <a:pt x="0" y="0"/>
                  </a:moveTo>
                  <a:lnTo>
                    <a:pt x="4746375" y="0"/>
                  </a:lnTo>
                  <a:lnTo>
                    <a:pt x="4746375" y="431488"/>
                  </a:lnTo>
                  <a:lnTo>
                    <a:pt x="0" y="4314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 </a:t>
              </a:r>
            </a:p>
          </p:txBody>
        </p:sp>
        <p:sp>
          <p:nvSpPr>
            <p:cNvPr id="30" name="Freccia a gallone 29">
              <a:extLst>
                <a:ext uri="{FF2B5EF4-FFF2-40B4-BE49-F238E27FC236}">
                  <a16:creationId xmlns:a16="http://schemas.microsoft.com/office/drawing/2014/main" id="{ADD5204A-8970-4DA7-AED3-420528232FED}"/>
                </a:ext>
              </a:extLst>
            </p:cNvPr>
            <p:cNvSpPr/>
            <p:nvPr/>
          </p:nvSpPr>
          <p:spPr>
            <a:xfrm>
              <a:off x="2105236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ccia a gallone 30">
              <a:extLst>
                <a:ext uri="{FF2B5EF4-FFF2-40B4-BE49-F238E27FC236}">
                  <a16:creationId xmlns:a16="http://schemas.microsoft.com/office/drawing/2014/main" id="{8116B8D4-42FE-4551-9BCB-C38C7CC61EEC}"/>
                </a:ext>
              </a:extLst>
            </p:cNvPr>
            <p:cNvSpPr/>
            <p:nvPr/>
          </p:nvSpPr>
          <p:spPr>
            <a:xfrm>
              <a:off x="2527900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ccia a gallone 31">
              <a:extLst>
                <a:ext uri="{FF2B5EF4-FFF2-40B4-BE49-F238E27FC236}">
                  <a16:creationId xmlns:a16="http://schemas.microsoft.com/office/drawing/2014/main" id="{AD326785-ACB7-47F4-BEE7-11F9FD9D3CB8}"/>
                </a:ext>
              </a:extLst>
            </p:cNvPr>
            <p:cNvSpPr/>
            <p:nvPr/>
          </p:nvSpPr>
          <p:spPr>
            <a:xfrm>
              <a:off x="2940396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ccia a gallone 32">
              <a:extLst>
                <a:ext uri="{FF2B5EF4-FFF2-40B4-BE49-F238E27FC236}">
                  <a16:creationId xmlns:a16="http://schemas.microsoft.com/office/drawing/2014/main" id="{6CFAF162-8795-4415-8297-6997A7CCB9D7}"/>
                </a:ext>
              </a:extLst>
            </p:cNvPr>
            <p:cNvSpPr/>
            <p:nvPr/>
          </p:nvSpPr>
          <p:spPr>
            <a:xfrm>
              <a:off x="3356895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reccia a gallone 33">
              <a:extLst>
                <a:ext uri="{FF2B5EF4-FFF2-40B4-BE49-F238E27FC236}">
                  <a16:creationId xmlns:a16="http://schemas.microsoft.com/office/drawing/2014/main" id="{0850FAA8-0747-4DF6-97BE-B9542FA1F7E9}"/>
                </a:ext>
              </a:extLst>
            </p:cNvPr>
            <p:cNvSpPr/>
            <p:nvPr/>
          </p:nvSpPr>
          <p:spPr>
            <a:xfrm>
              <a:off x="3775277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ccia a gallone 34">
              <a:extLst>
                <a:ext uri="{FF2B5EF4-FFF2-40B4-BE49-F238E27FC236}">
                  <a16:creationId xmlns:a16="http://schemas.microsoft.com/office/drawing/2014/main" id="{CCBFCA70-D40D-42B1-B702-2DDB65380048}"/>
                </a:ext>
              </a:extLst>
            </p:cNvPr>
            <p:cNvSpPr/>
            <p:nvPr/>
          </p:nvSpPr>
          <p:spPr>
            <a:xfrm>
              <a:off x="4198352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ccia a gallone 35">
              <a:extLst>
                <a:ext uri="{FF2B5EF4-FFF2-40B4-BE49-F238E27FC236}">
                  <a16:creationId xmlns:a16="http://schemas.microsoft.com/office/drawing/2014/main" id="{3123027E-C898-4371-A5A5-4ADB957A602A}"/>
                </a:ext>
              </a:extLst>
            </p:cNvPr>
            <p:cNvSpPr/>
            <p:nvPr/>
          </p:nvSpPr>
          <p:spPr>
            <a:xfrm>
              <a:off x="4610281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82DC54C5-3F4A-4747-90FC-128D8478FF41}"/>
                </a:ext>
              </a:extLst>
            </p:cNvPr>
            <p:cNvSpPr/>
            <p:nvPr/>
          </p:nvSpPr>
          <p:spPr>
            <a:xfrm>
              <a:off x="2407575" y="1840245"/>
              <a:ext cx="2795801" cy="703166"/>
            </a:xfrm>
            <a:custGeom>
              <a:avLst/>
              <a:gdLst>
                <a:gd name="connsiteX0" fmla="*/ 0 w 2795801"/>
                <a:gd name="connsiteY0" fmla="*/ 0 h 703166"/>
                <a:gd name="connsiteX1" fmla="*/ 2795801 w 2795801"/>
                <a:gd name="connsiteY1" fmla="*/ 0 h 703166"/>
                <a:gd name="connsiteX2" fmla="*/ 2795801 w 2795801"/>
                <a:gd name="connsiteY2" fmla="*/ 703166 h 703166"/>
                <a:gd name="connsiteX3" fmla="*/ 0 w 2795801"/>
                <a:gd name="connsiteY3" fmla="*/ 703166 h 703166"/>
                <a:gd name="connsiteX4" fmla="*/ 0 w 2795801"/>
                <a:gd name="connsiteY4" fmla="*/ 0 h 70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801" h="703166">
                  <a:moveTo>
                    <a:pt x="0" y="0"/>
                  </a:moveTo>
                  <a:lnTo>
                    <a:pt x="2795801" y="0"/>
                  </a:lnTo>
                  <a:lnTo>
                    <a:pt x="2795801" y="703166"/>
                  </a:lnTo>
                  <a:lnTo>
                    <a:pt x="0" y="7031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800" kern="1200" dirty="0" err="1"/>
                <a:t>WebAssembly</a:t>
              </a:r>
              <a:endParaRPr lang="it-IT" sz="2800" kern="1200" dirty="0"/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31BF46CC-A3F9-46BD-983B-E5A026676ACF}"/>
              </a:ext>
            </a:extLst>
          </p:cNvPr>
          <p:cNvGrpSpPr/>
          <p:nvPr/>
        </p:nvGrpSpPr>
        <p:grpSpPr>
          <a:xfrm>
            <a:off x="2133702" y="3488491"/>
            <a:ext cx="3980124" cy="1486533"/>
            <a:chOff x="2083978" y="1326113"/>
            <a:chExt cx="4746375" cy="1310447"/>
          </a:xfrm>
        </p:grpSpPr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FDE7E8F7-E1A3-47AA-B459-8132B3A254B4}"/>
                </a:ext>
              </a:extLst>
            </p:cNvPr>
            <p:cNvSpPr/>
            <p:nvPr/>
          </p:nvSpPr>
          <p:spPr>
            <a:xfrm>
              <a:off x="2083978" y="1326113"/>
              <a:ext cx="4746375" cy="431488"/>
            </a:xfrm>
            <a:custGeom>
              <a:avLst/>
              <a:gdLst>
                <a:gd name="connsiteX0" fmla="*/ 0 w 4746375"/>
                <a:gd name="connsiteY0" fmla="*/ 0 h 431488"/>
                <a:gd name="connsiteX1" fmla="*/ 4746375 w 4746375"/>
                <a:gd name="connsiteY1" fmla="*/ 0 h 431488"/>
                <a:gd name="connsiteX2" fmla="*/ 4746375 w 4746375"/>
                <a:gd name="connsiteY2" fmla="*/ 431488 h 431488"/>
                <a:gd name="connsiteX3" fmla="*/ 0 w 4746375"/>
                <a:gd name="connsiteY3" fmla="*/ 431488 h 431488"/>
                <a:gd name="connsiteX4" fmla="*/ 0 w 4746375"/>
                <a:gd name="connsiteY4" fmla="*/ 0 h 43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375" h="431488">
                  <a:moveTo>
                    <a:pt x="0" y="0"/>
                  </a:moveTo>
                  <a:lnTo>
                    <a:pt x="4746375" y="0"/>
                  </a:lnTo>
                  <a:lnTo>
                    <a:pt x="4746375" y="431488"/>
                  </a:lnTo>
                  <a:lnTo>
                    <a:pt x="0" y="4314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 </a:t>
              </a:r>
            </a:p>
          </p:txBody>
        </p:sp>
        <p:sp>
          <p:nvSpPr>
            <p:cNvPr id="42" name="Freccia a gallone 41">
              <a:extLst>
                <a:ext uri="{FF2B5EF4-FFF2-40B4-BE49-F238E27FC236}">
                  <a16:creationId xmlns:a16="http://schemas.microsoft.com/office/drawing/2014/main" id="{8B76976B-0B9C-49C3-8C2E-47A5E95EE541}"/>
                </a:ext>
              </a:extLst>
            </p:cNvPr>
            <p:cNvSpPr/>
            <p:nvPr/>
          </p:nvSpPr>
          <p:spPr>
            <a:xfrm>
              <a:off x="2105236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reccia a gallone 42">
              <a:extLst>
                <a:ext uri="{FF2B5EF4-FFF2-40B4-BE49-F238E27FC236}">
                  <a16:creationId xmlns:a16="http://schemas.microsoft.com/office/drawing/2014/main" id="{CD511903-06DF-41AB-B233-E8957D263652}"/>
                </a:ext>
              </a:extLst>
            </p:cNvPr>
            <p:cNvSpPr/>
            <p:nvPr/>
          </p:nvSpPr>
          <p:spPr>
            <a:xfrm>
              <a:off x="2527900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Freccia a gallone 43">
              <a:extLst>
                <a:ext uri="{FF2B5EF4-FFF2-40B4-BE49-F238E27FC236}">
                  <a16:creationId xmlns:a16="http://schemas.microsoft.com/office/drawing/2014/main" id="{9F364A2D-F6B6-46A5-846B-95251E857E30}"/>
                </a:ext>
              </a:extLst>
            </p:cNvPr>
            <p:cNvSpPr/>
            <p:nvPr/>
          </p:nvSpPr>
          <p:spPr>
            <a:xfrm>
              <a:off x="2940396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reccia a gallone 44">
              <a:extLst>
                <a:ext uri="{FF2B5EF4-FFF2-40B4-BE49-F238E27FC236}">
                  <a16:creationId xmlns:a16="http://schemas.microsoft.com/office/drawing/2014/main" id="{A6953202-8537-48FC-B260-92BA9A08BAC9}"/>
                </a:ext>
              </a:extLst>
            </p:cNvPr>
            <p:cNvSpPr/>
            <p:nvPr/>
          </p:nvSpPr>
          <p:spPr>
            <a:xfrm>
              <a:off x="3356895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ccia a gallone 45">
              <a:extLst>
                <a:ext uri="{FF2B5EF4-FFF2-40B4-BE49-F238E27FC236}">
                  <a16:creationId xmlns:a16="http://schemas.microsoft.com/office/drawing/2014/main" id="{8B0E3C71-8C5E-4E6A-9818-D75345C1DB8A}"/>
                </a:ext>
              </a:extLst>
            </p:cNvPr>
            <p:cNvSpPr/>
            <p:nvPr/>
          </p:nvSpPr>
          <p:spPr>
            <a:xfrm>
              <a:off x="3775277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Freccia a gallone 46">
              <a:extLst>
                <a:ext uri="{FF2B5EF4-FFF2-40B4-BE49-F238E27FC236}">
                  <a16:creationId xmlns:a16="http://schemas.microsoft.com/office/drawing/2014/main" id="{FA6F04B1-6450-45F6-9066-BD39E3F5B912}"/>
                </a:ext>
              </a:extLst>
            </p:cNvPr>
            <p:cNvSpPr/>
            <p:nvPr/>
          </p:nvSpPr>
          <p:spPr>
            <a:xfrm>
              <a:off x="4198352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ccia a gallone 47">
              <a:extLst>
                <a:ext uri="{FF2B5EF4-FFF2-40B4-BE49-F238E27FC236}">
                  <a16:creationId xmlns:a16="http://schemas.microsoft.com/office/drawing/2014/main" id="{2BF00F8F-D7ED-439F-9EA3-59A6B126510F}"/>
                </a:ext>
              </a:extLst>
            </p:cNvPr>
            <p:cNvSpPr/>
            <p:nvPr/>
          </p:nvSpPr>
          <p:spPr>
            <a:xfrm>
              <a:off x="4610281" y="1757602"/>
              <a:ext cx="886622" cy="8789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9F1854AE-EA58-4EFD-9821-BEF892E6C4A4}"/>
                </a:ext>
              </a:extLst>
            </p:cNvPr>
            <p:cNvSpPr/>
            <p:nvPr/>
          </p:nvSpPr>
          <p:spPr>
            <a:xfrm>
              <a:off x="2407575" y="1840245"/>
              <a:ext cx="2795801" cy="703166"/>
            </a:xfrm>
            <a:custGeom>
              <a:avLst/>
              <a:gdLst>
                <a:gd name="connsiteX0" fmla="*/ 0 w 2795801"/>
                <a:gd name="connsiteY0" fmla="*/ 0 h 703166"/>
                <a:gd name="connsiteX1" fmla="*/ 2795801 w 2795801"/>
                <a:gd name="connsiteY1" fmla="*/ 0 h 703166"/>
                <a:gd name="connsiteX2" fmla="*/ 2795801 w 2795801"/>
                <a:gd name="connsiteY2" fmla="*/ 703166 h 703166"/>
                <a:gd name="connsiteX3" fmla="*/ 0 w 2795801"/>
                <a:gd name="connsiteY3" fmla="*/ 703166 h 703166"/>
                <a:gd name="connsiteX4" fmla="*/ 0 w 2795801"/>
                <a:gd name="connsiteY4" fmla="*/ 0 h 70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801" h="703166">
                  <a:moveTo>
                    <a:pt x="0" y="0"/>
                  </a:moveTo>
                  <a:lnTo>
                    <a:pt x="2795801" y="0"/>
                  </a:lnTo>
                  <a:lnTo>
                    <a:pt x="2795801" y="703166"/>
                  </a:lnTo>
                  <a:lnTo>
                    <a:pt x="0" y="7031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800" kern="1200" dirty="0" err="1"/>
                <a:t>Blazor</a:t>
              </a:r>
              <a:endParaRPr lang="it-IT" sz="2800" kern="1200" dirty="0"/>
            </a:p>
          </p:txBody>
        </p:sp>
      </p:grpSp>
      <p:graphicFrame>
        <p:nvGraphicFramePr>
          <p:cNvPr id="38" name="Diagramma 37">
            <a:extLst>
              <a:ext uri="{FF2B5EF4-FFF2-40B4-BE49-F238E27FC236}">
                <a16:creationId xmlns:a16="http://schemas.microsoft.com/office/drawing/2014/main" id="{2495BB6A-12A8-46C5-999D-FE1F16A3C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628837"/>
              </p:ext>
            </p:extLst>
          </p:nvPr>
        </p:nvGraphicFramePr>
        <p:xfrm>
          <a:off x="3148544" y="3348807"/>
          <a:ext cx="7143898" cy="26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834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Web Assembly    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7B9564-5721-4053-924E-A5B31D8ED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709320"/>
            <a:ext cx="10515600" cy="1719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err="1"/>
              <a:t>WebAssembly</a:t>
            </a:r>
            <a:r>
              <a:rPr lang="it-IT" dirty="0"/>
              <a:t> (abbreviato </a:t>
            </a:r>
            <a:r>
              <a:rPr lang="it-IT" dirty="0" err="1"/>
              <a:t>Wasm</a:t>
            </a:r>
            <a:r>
              <a:rPr lang="it-IT" dirty="0"/>
              <a:t>) è un formato di istruzioni binario per una </a:t>
            </a:r>
            <a:r>
              <a:rPr lang="en-US" dirty="0"/>
              <a:t>stack-based virtual machine</a:t>
            </a:r>
            <a:r>
              <a:rPr lang="it-IT" dirty="0"/>
              <a:t>. </a:t>
            </a:r>
            <a:r>
              <a:rPr lang="it-IT" dirty="0" err="1"/>
              <a:t>Wasm</a:t>
            </a:r>
            <a:r>
              <a:rPr lang="it-IT" dirty="0"/>
              <a:t> è progettato come target portatile per la compilazione di linguaggi di alto livello come C / C ++ / </a:t>
            </a:r>
            <a:r>
              <a:rPr lang="it-IT" dirty="0" err="1"/>
              <a:t>Rust</a:t>
            </a:r>
            <a:r>
              <a:rPr lang="it-IT" dirty="0"/>
              <a:t>, consentendo così la distribuzione sul Web di applicazioni client e server.</a:t>
            </a:r>
            <a:endParaRPr lang="en-US" sz="2000" dirty="0">
              <a:latin typeface="Montserrat" panose="00000500000000000000" pitchFamily="50" charset="0"/>
            </a:endParaRPr>
          </a:p>
        </p:txBody>
      </p:sp>
      <p:pic>
        <p:nvPicPr>
          <p:cNvPr id="22" name="Picture 2" descr="Image result for safari browser">
            <a:extLst>
              <a:ext uri="{FF2B5EF4-FFF2-40B4-BE49-F238E27FC236}">
                <a16:creationId xmlns:a16="http://schemas.microsoft.com/office/drawing/2014/main" id="{71C9E44F-CE12-4D12-A6FA-D6750E16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26" y="3589359"/>
            <a:ext cx="4140601" cy="21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upload.wikimedia.org/wikipedia/commons/thumb/a/a5/Google_Chrome_icon_%28September_2014%29.svg/512px-Google_Chrome_icon_%28September_2014%29.svg.png">
            <a:extLst>
              <a:ext uri="{FF2B5EF4-FFF2-40B4-BE49-F238E27FC236}">
                <a16:creationId xmlns:a16="http://schemas.microsoft.com/office/drawing/2014/main" id="{759D3575-58AD-483A-A870-ADD07CD94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467" y="3718264"/>
            <a:ext cx="1954081" cy="19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File:Firefox Logo, 2017.svg">
            <a:extLst>
              <a:ext uri="{FF2B5EF4-FFF2-40B4-BE49-F238E27FC236}">
                <a16:creationId xmlns:a16="http://schemas.microsoft.com/office/drawing/2014/main" id="{2CB3F009-2244-47C3-915E-C062E4AA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47" y="3667814"/>
            <a:ext cx="1997082" cy="19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ile:Microsoft Edge logo.svg">
            <a:extLst>
              <a:ext uri="{FF2B5EF4-FFF2-40B4-BE49-F238E27FC236}">
                <a16:creationId xmlns:a16="http://schemas.microsoft.com/office/drawing/2014/main" id="{8F2237A6-0A3F-4B0B-BBDA-22AE1583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46" y="3718264"/>
            <a:ext cx="1757403" cy="18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Web Assembly    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 descr="https://daveaglick.com/posts/images/webassembly.png">
            <a:extLst>
              <a:ext uri="{FF2B5EF4-FFF2-40B4-BE49-F238E27FC236}">
                <a16:creationId xmlns:a16="http://schemas.microsoft.com/office/drawing/2014/main" id="{7275FFCE-D154-4ED5-8E91-B7EA4514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64" y="813246"/>
            <a:ext cx="8068934" cy="51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AD1552A-AD41-4DFF-9560-FC2470E6FA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36" y="798340"/>
            <a:ext cx="8333498" cy="518612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Web Assembly</a:t>
            </a:r>
          </a:p>
        </p:txBody>
      </p:sp>
    </p:spTree>
    <p:extLst>
      <p:ext uri="{BB962C8B-B14F-4D97-AF65-F5344CB8AC3E}">
        <p14:creationId xmlns:p14="http://schemas.microsoft.com/office/powerpoint/2010/main" val="4125073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02060"/>
                </a:solidFill>
              </a:rPr>
              <a:t>Blazor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https://daveaglick.com/posts/images/blazor.png">
            <a:extLst>
              <a:ext uri="{FF2B5EF4-FFF2-40B4-BE49-F238E27FC236}">
                <a16:creationId xmlns:a16="http://schemas.microsoft.com/office/drawing/2014/main" id="{231DF4E2-8DEF-496C-81EC-9B18A7B9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88" y="740131"/>
            <a:ext cx="8641398" cy="53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54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E76E724-05F2-4777-BD23-8EB431DCC39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C37D9-FFCC-4C51-9607-FDD70A9A62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773EA5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4EB5EE7-D522-44CD-AE77-F4C9D675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FB374-E1E6-41BA-BA1C-42DA4E29E071}"/>
              </a:ext>
            </a:extLst>
          </p:cNvPr>
          <p:cNvSpPr txBox="1"/>
          <p:nvPr/>
        </p:nvSpPr>
        <p:spPr>
          <a:xfrm>
            <a:off x="10004022" y="45938"/>
            <a:ext cx="15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Blazor</a:t>
            </a:r>
            <a:endParaRPr lang="it-IT" sz="32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asellaDiTesto 9">
            <a:hlinkClick r:id="rId4"/>
            <a:extLst>
              <a:ext uri="{FF2B5EF4-FFF2-40B4-BE49-F238E27FC236}">
                <a16:creationId xmlns:a16="http://schemas.microsoft.com/office/drawing/2014/main" id="{0706ACD9-483E-4219-9B5B-FF32A693DDB6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ACE1E7-482C-498F-BE52-F8DB6B4B7E64}"/>
              </a:ext>
            </a:extLst>
          </p:cNvPr>
          <p:cNvSpPr txBox="1"/>
          <p:nvPr/>
        </p:nvSpPr>
        <p:spPr>
          <a:xfrm>
            <a:off x="178241" y="930909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Cos’è </a:t>
            </a:r>
            <a:r>
              <a:rPr lang="it-IT" sz="3200" b="1" dirty="0" err="1">
                <a:solidFill>
                  <a:srgbClr val="002060"/>
                </a:solidFill>
              </a:rPr>
              <a:t>Blazor</a:t>
            </a:r>
            <a:r>
              <a:rPr lang="it-IT" sz="3200" b="1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24" name="Immagine 2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4C294FD-98EC-4E0D-A424-BC855F23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" y="6200342"/>
            <a:ext cx="564709" cy="63866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D142AFE-19CE-4863-B499-C641FD40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649" y="18996"/>
            <a:ext cx="638661" cy="638661"/>
          </a:xfrm>
          <a:prstGeom prst="rect">
            <a:avLst/>
          </a:prstGeom>
        </p:spPr>
      </p:pic>
      <p:sp>
        <p:nvSpPr>
          <p:cNvPr id="57" name="Rectangle 134">
            <a:extLst>
              <a:ext uri="{FF2B5EF4-FFF2-40B4-BE49-F238E27FC236}">
                <a16:creationId xmlns:a16="http://schemas.microsoft.com/office/drawing/2014/main" id="{54C4B68B-FE1D-4956-B14A-73EC05A4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389"/>
            <a:ext cx="93663" cy="722313"/>
          </a:xfrm>
          <a:prstGeom prst="rect">
            <a:avLst/>
          </a:prstGeom>
          <a:solidFill>
            <a:srgbClr val="773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B268E-6552-4BAF-B80B-E3107030A977}"/>
              </a:ext>
            </a:extLst>
          </p:cNvPr>
          <p:cNvSpPr txBox="1"/>
          <p:nvPr/>
        </p:nvSpPr>
        <p:spPr>
          <a:xfrm>
            <a:off x="3484904" y="930909"/>
            <a:ext cx="8320238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 err="1"/>
              <a:t>Blazor</a:t>
            </a:r>
            <a:r>
              <a:rPr lang="it-IT" sz="2300" dirty="0"/>
              <a:t> è un Framework per la creazione di un'interfaccia utente Web interattiva sul lato client con .NET che ti permette di :</a:t>
            </a:r>
          </a:p>
          <a:p>
            <a:endParaRPr lang="it-IT" sz="23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300" dirty="0"/>
              <a:t>Creare interfacce utente interattive avanzate con C# invece di JavaScript.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300" dirty="0"/>
              <a:t>Condividere la logica dell'app scritta in .NET sul lato client e sul lato server.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300" dirty="0"/>
              <a:t>Eseguire il rendering dell'interfaccia utente come HTML e CSS per un ampio supporto dei browser, inclusi i browser per dispositivi mobili.</a:t>
            </a:r>
          </a:p>
          <a:p>
            <a:endParaRPr lang="it-IT" sz="2300" dirty="0"/>
          </a:p>
        </p:txBody>
      </p:sp>
      <p:pic>
        <p:nvPicPr>
          <p:cNvPr id="11" name="Immagine 10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9DAFC6F-E2D6-479E-B4AE-C19BDC1B09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2" y="1904088"/>
            <a:ext cx="3441260" cy="34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4981</TotalTime>
  <Words>454</Words>
  <Application>Microsoft Office PowerPoint</Application>
  <PresentationFormat>Widescreen</PresentationFormat>
  <Paragraphs>166</Paragraphs>
  <Slides>23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Calibri</vt:lpstr>
      <vt:lpstr>Bell MT</vt:lpstr>
      <vt:lpstr>Montserrat</vt:lpstr>
      <vt:lpstr>Wingdings</vt:lpstr>
      <vt:lpstr>Calibri Light</vt:lpstr>
      <vt:lpstr>Edwardian Script ITC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 Controller CQRS Diet</dc:title>
  <dc:creator>Derek Comartin</dc:creator>
  <cp:lastModifiedBy>Scifoni Ivano</cp:lastModifiedBy>
  <cp:revision>292</cp:revision>
  <dcterms:created xsi:type="dcterms:W3CDTF">2016-10-24T22:33:39Z</dcterms:created>
  <dcterms:modified xsi:type="dcterms:W3CDTF">2019-11-28T10:53:03Z</dcterms:modified>
</cp:coreProperties>
</file>